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2" r:id="rId1"/>
    <p:sldMasterId id="2147483652" r:id="rId2"/>
    <p:sldMasterId id="2147483706" r:id="rId3"/>
  </p:sldMasterIdLst>
  <p:notesMasterIdLst>
    <p:notesMasterId r:id="rId31"/>
  </p:notesMasterIdLst>
  <p:sldIdLst>
    <p:sldId id="261" r:id="rId4"/>
    <p:sldId id="263" r:id="rId5"/>
    <p:sldId id="275" r:id="rId6"/>
    <p:sldId id="264" r:id="rId7"/>
    <p:sldId id="265" r:id="rId8"/>
    <p:sldId id="282" r:id="rId9"/>
    <p:sldId id="262" r:id="rId10"/>
    <p:sldId id="277" r:id="rId11"/>
    <p:sldId id="278" r:id="rId12"/>
    <p:sldId id="283" r:id="rId13"/>
    <p:sldId id="276" r:id="rId14"/>
    <p:sldId id="266" r:id="rId15"/>
    <p:sldId id="289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84" r:id="rId24"/>
    <p:sldId id="274" r:id="rId25"/>
    <p:sldId id="279" r:id="rId26"/>
    <p:sldId id="285" r:id="rId27"/>
    <p:sldId id="287" r:id="rId28"/>
    <p:sldId id="286" r:id="rId29"/>
    <p:sldId id="288" r:id="rId3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CDB27A4F-1512-064E-B7A9-AFC51D4FF4F3}">
          <p14:sldIdLst>
            <p14:sldId id="261"/>
            <p14:sldId id="263"/>
          </p14:sldIdLst>
        </p14:section>
        <p14:section name="LIght Backgrounds" id="{FC259AC2-C6C6-364C-B882-C0CD9958B6AD}">
          <p14:sldIdLst>
            <p14:sldId id="275"/>
            <p14:sldId id="264"/>
            <p14:sldId id="265"/>
            <p14:sldId id="282"/>
          </p14:sldIdLst>
        </p14:section>
        <p14:section name="Dark Backgrounds" id="{ADCB3B52-0210-6740-B751-4A8D53185B70}">
          <p14:sldIdLst>
            <p14:sldId id="262"/>
            <p14:sldId id="277"/>
            <p14:sldId id="278"/>
            <p14:sldId id="283"/>
          </p14:sldIdLst>
        </p14:section>
        <p14:section name="Service Icon" id="{E09CDDCE-F23B-D040-ABBF-8E602A5ECFB8}">
          <p14:sldIdLst>
            <p14:sldId id="276"/>
            <p14:sldId id="266"/>
            <p14:sldId id="289"/>
            <p14:sldId id="267"/>
            <p14:sldId id="268"/>
            <p14:sldId id="269"/>
            <p14:sldId id="270"/>
            <p14:sldId id="271"/>
            <p14:sldId id="272"/>
            <p14:sldId id="273"/>
            <p14:sldId id="284"/>
            <p14:sldId id="274"/>
          </p14:sldIdLst>
        </p14:section>
        <p14:section name="Examples" id="{5B94CB1A-BA34-3C41-A1FA-612EDECAFD7E}">
          <p14:sldIdLst>
            <p14:sldId id="279"/>
            <p14:sldId id="285"/>
            <p14:sldId id="287"/>
            <p14:sldId id="286"/>
            <p14:sldId id="28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5CE6"/>
    <a:srgbClr val="373737"/>
    <a:srgbClr val="555555"/>
    <a:srgbClr val="D15755"/>
    <a:srgbClr val="3F70C8"/>
    <a:srgbClr val="1C9FCE"/>
    <a:srgbClr val="467CDC"/>
    <a:srgbClr val="E65F5F"/>
    <a:srgbClr val="1FAFE4"/>
    <a:srgbClr val="24A0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/>
    <p:restoredTop sz="96405"/>
  </p:normalViewPr>
  <p:slideViewPr>
    <p:cSldViewPr snapToGrid="0" snapToObjects="1">
      <p:cViewPr varScale="1">
        <p:scale>
          <a:sx n="211" d="100"/>
          <a:sy n="211" d="100"/>
        </p:scale>
        <p:origin x="232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72DBE3-6E8B-1848-B76B-68024CFC7AEE}" type="datetimeFigureOut">
              <a:rPr kumimoji="1" lang="ko-KR" altLang="en-US" smtClean="0"/>
              <a:t>2023. 9. 27.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36FCD9-75DB-474B-8D69-B527AEDE2740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128145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6FCD9-75DB-474B-8D69-B527AEDE2740}" type="slidenum">
              <a:rPr kumimoji="1" lang="ko-KR" altLang="en-US" smtClean="0"/>
              <a:t>4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56903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6FCD9-75DB-474B-8D69-B527AEDE2740}" type="slidenum">
              <a:rPr kumimoji="1" lang="ko-KR" altLang="en-US" smtClean="0"/>
              <a:t>8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640587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6FCD9-75DB-474B-8D69-B527AEDE2740}" type="slidenum">
              <a:rPr kumimoji="1" lang="ko-KR" altLang="en-US" smtClean="0"/>
              <a:t>14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0286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6FCD9-75DB-474B-8D69-B527AEDE2740}" type="slidenum">
              <a:rPr kumimoji="1" lang="ko-KR" altLang="en-US" smtClean="0"/>
              <a:t>15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95799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6FCD9-75DB-474B-8D69-B527AEDE2740}" type="slidenum">
              <a:rPr kumimoji="1" lang="ko-KR" altLang="en-US" smtClean="0"/>
              <a:t>22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585886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5A1C1D6-26F2-DA43-BABE-178977A30CB1}"/>
              </a:ext>
            </a:extLst>
          </p:cNvPr>
          <p:cNvSpPr txBox="1"/>
          <p:nvPr userDrawn="1"/>
        </p:nvSpPr>
        <p:spPr>
          <a:xfrm>
            <a:off x="10191600" y="6397200"/>
            <a:ext cx="1694277" cy="255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800" b="1" dirty="0">
                <a:solidFill>
                  <a:schemeClr val="bg1"/>
                </a:solidFill>
              </a:rPr>
              <a:t>ⓒ</a:t>
            </a:r>
            <a:r>
              <a:rPr lang="en-US" altLang="ko-KR" sz="600" b="1" dirty="0">
                <a:solidFill>
                  <a:schemeClr val="bg1"/>
                </a:solidFill>
              </a:rPr>
              <a:t> </a:t>
            </a:r>
            <a:r>
              <a:rPr lang="en-US" altLang="ko-KR" sz="750" b="1" spc="-20" dirty="0">
                <a:solidFill>
                  <a:schemeClr val="bg1"/>
                </a:solidFill>
                <a:ea typeface="맑은 고딕" pitchFamily="50" charset="-127"/>
              </a:rPr>
              <a:t>2021 NHN Corp.</a:t>
            </a: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3E031E35-121A-1546-8A0F-FBF08646F4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6228" y="6388905"/>
            <a:ext cx="1718557" cy="216000"/>
          </a:xfrm>
          <a:prstGeom prst="rect">
            <a:avLst/>
          </a:prstGeom>
        </p:spPr>
      </p:pic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732953D-5897-8B40-BE7E-B0B15DC32D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0431" y="1869706"/>
            <a:ext cx="6378093" cy="1528624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400" rtl="0" eaLnBrk="1" fontAlgn="auto" latinLnBrk="1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1" i="0" baseline="0">
                <a:solidFill>
                  <a:schemeClr val="tx1"/>
                </a:solidFill>
                <a:latin typeface="나눔고딕OTF" panose="020D0604000000000000" pitchFamily="34" charset="-127"/>
                <a:ea typeface="나눔고딕" panose="020D0604000000000000" pitchFamily="3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5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t>문서의 제목</a:t>
            </a:r>
            <a:endParaRPr kumimoji="0" lang="en-US" altLang="ko-KR" sz="45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고딕" pitchFamily="50" charset="-127"/>
              <a:ea typeface="나눔고딕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5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t>나눔고딕</a:t>
            </a:r>
            <a:r>
              <a:rPr kumimoji="0" lang="ko-KR" altLang="en-US" sz="45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t> </a:t>
            </a:r>
            <a:r>
              <a:rPr kumimoji="0" lang="en-US" altLang="ko-KR" sz="45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t>B, 45pt</a:t>
            </a:r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B3F98CFF-7D7B-0245-A34E-B6A415C1FEE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60596" y="3734121"/>
            <a:ext cx="3021012" cy="76809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0" i="0" baseline="0">
                <a:solidFill>
                  <a:schemeClr val="bg1"/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t>v.0.1</a:t>
            </a: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0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t>홍길동 </a:t>
            </a:r>
            <a:r>
              <a:rPr kumimoji="0" lang="en-US" altLang="ko-KR" sz="1000" b="0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t>/ </a:t>
            </a:r>
            <a:r>
              <a:rPr kumimoji="0" lang="ko-KR" altLang="en-US" sz="1000" b="0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t>소속부서</a:t>
            </a:r>
            <a:endParaRPr kumimoji="0" lang="en-US" altLang="ko-KR" sz="1000" b="0" i="0" u="none" strike="noStrike" kern="1200" cap="none" spc="-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고딕" pitchFamily="50" charset="-127"/>
              <a:ea typeface="나눔고딕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0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t>2021</a:t>
            </a:r>
            <a:r>
              <a:rPr kumimoji="0" lang="ko-KR" altLang="en-US" sz="1000" b="0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t>년 </a:t>
            </a:r>
            <a:r>
              <a:rPr kumimoji="0" lang="en-US" altLang="ko-KR" sz="1000" b="0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t>1</a:t>
            </a:r>
            <a:r>
              <a:rPr kumimoji="0" lang="ko-KR" altLang="en-US" sz="1000" b="0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t>월 </a:t>
            </a:r>
            <a:r>
              <a:rPr kumimoji="0" lang="en-US" altLang="ko-KR" sz="1000" b="0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t>1</a:t>
            </a:r>
            <a:r>
              <a:rPr kumimoji="0" lang="ko-KR" altLang="en-US" sz="1000" b="0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t>일</a:t>
            </a:r>
            <a:r>
              <a:rPr kumimoji="0" lang="en-US" altLang="en-US" sz="1050" b="0" i="0" u="none" strike="noStrike" kern="1200" cap="none" spc="-2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t> </a:t>
            </a:r>
            <a:endParaRPr kumimoji="0" lang="en-US" altLang="ko-KR" sz="1050" b="0" i="0" u="none" strike="noStrike" kern="1200" cap="none" spc="-2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나눔고딕" pitchFamily="50" charset="-127"/>
              <a:ea typeface="나눔고딕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4923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2">
            <a:extLst>
              <a:ext uri="{FF2B5EF4-FFF2-40B4-BE49-F238E27FC236}">
                <a16:creationId xmlns:a16="http://schemas.microsoft.com/office/drawing/2014/main" id="{40227F83-47CF-0E41-9BC7-697A653E5764}"/>
              </a:ext>
            </a:extLst>
          </p:cNvPr>
          <p:cNvCxnSpPr/>
          <p:nvPr userDrawn="1"/>
        </p:nvCxnSpPr>
        <p:spPr>
          <a:xfrm>
            <a:off x="336228" y="620688"/>
            <a:ext cx="11523600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슬라이드 번호 개체 틀 5">
            <a:extLst>
              <a:ext uri="{FF2B5EF4-FFF2-40B4-BE49-F238E27FC236}">
                <a16:creationId xmlns:a16="http://schemas.microsoft.com/office/drawing/2014/main" id="{61E9F808-A57D-D940-A9B0-F691A01249B1}"/>
              </a:ext>
            </a:extLst>
          </p:cNvPr>
          <p:cNvSpPr txBox="1">
            <a:spLocks/>
          </p:cNvSpPr>
          <p:nvPr userDrawn="1"/>
        </p:nvSpPr>
        <p:spPr>
          <a:xfrm>
            <a:off x="10260000" y="295200"/>
            <a:ext cx="1695600" cy="255600"/>
          </a:xfrm>
          <a:prstGeom prst="rect">
            <a:avLst/>
          </a:prstGeom>
        </p:spPr>
        <p:txBody>
          <a:bodyPr vert="horz" lIns="115214" tIns="57607" rIns="115214" bIns="57607" rtlCol="0" anchor="ctr"/>
          <a:lstStyle>
            <a:lvl1pPr algn="l">
              <a:defRPr sz="1800">
                <a:solidFill>
                  <a:schemeClr val="bg1"/>
                </a:solidFill>
                <a:latin typeface="PF Din Text Cond Pro Medium" pitchFamily="2" charset="0"/>
                <a:ea typeface="Rix고딕 M" pitchFamily="18" charset="-127"/>
              </a:defRPr>
            </a:lvl1pPr>
          </a:lstStyle>
          <a:p>
            <a:pPr marL="0" algn="r" defTabSz="1152144" rtl="0" eaLnBrk="1" latinLnBrk="1" hangingPunct="1">
              <a:defRPr/>
            </a:pPr>
            <a:fld id="{EC0BB0C5-6955-4F9B-BA60-58E2367A55EF}" type="slidenum">
              <a:rPr lang="ko-KR" altLang="en-US" sz="800" kern="120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+mn-cs"/>
              </a:rPr>
              <a:pPr marL="0" algn="r" defTabSz="1152144" rtl="0" eaLnBrk="1" latinLnBrk="1" hangingPunct="1">
                <a:defRPr/>
              </a:pPr>
              <a:t>‹#›</a:t>
            </a:fld>
            <a:endParaRPr lang="ko-KR" altLang="en-US" sz="800" kern="12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  <a:cs typeface="+mn-cs"/>
            </a:endParaRPr>
          </a:p>
        </p:txBody>
      </p:sp>
      <p:sp>
        <p:nvSpPr>
          <p:cNvPr id="8" name="제목 7">
            <a:extLst>
              <a:ext uri="{FF2B5EF4-FFF2-40B4-BE49-F238E27FC236}">
                <a16:creationId xmlns:a16="http://schemas.microsoft.com/office/drawing/2014/main" id="{DD86B7BD-83D7-AC45-B160-9EE77646C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085" y="275646"/>
            <a:ext cx="10515600" cy="294632"/>
          </a:xfrm>
          <a:prstGeom prst="rect">
            <a:avLst/>
          </a:prstGeom>
        </p:spPr>
        <p:txBody>
          <a:bodyPr anchor="t" anchorCtr="0"/>
          <a:lstStyle>
            <a:lvl1pPr>
              <a:defRPr sz="1600" b="1" i="0" baseline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r>
              <a:rPr kumimoji="1" lang="ko-KR" altLang="en-US" dirty="0"/>
              <a:t>마스터 제목 스타일 편집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F53C6C6B-13E6-A84E-830B-0571EDE2BEB3}"/>
              </a:ext>
            </a:extLst>
          </p:cNvPr>
          <p:cNvSpPr/>
          <p:nvPr userDrawn="1"/>
        </p:nvSpPr>
        <p:spPr>
          <a:xfrm>
            <a:off x="336228" y="968558"/>
            <a:ext cx="2039224" cy="5555974"/>
          </a:xfrm>
          <a:prstGeom prst="rect">
            <a:avLst/>
          </a:prstGeom>
          <a:solidFill>
            <a:srgbClr val="373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cxnSp>
        <p:nvCxnSpPr>
          <p:cNvPr id="7" name="Straight Connector 2">
            <a:extLst>
              <a:ext uri="{FF2B5EF4-FFF2-40B4-BE49-F238E27FC236}">
                <a16:creationId xmlns:a16="http://schemas.microsoft.com/office/drawing/2014/main" id="{1DC510F6-5042-A047-BDC6-4E5797D1A314}"/>
              </a:ext>
            </a:extLst>
          </p:cNvPr>
          <p:cNvCxnSpPr/>
          <p:nvPr userDrawn="1"/>
        </p:nvCxnSpPr>
        <p:spPr>
          <a:xfrm>
            <a:off x="336228" y="968558"/>
            <a:ext cx="11523600" cy="0"/>
          </a:xfrm>
          <a:prstGeom prst="line">
            <a:avLst/>
          </a:prstGeom>
          <a:ln w="12700">
            <a:solidFill>
              <a:srgbClr val="55555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">
            <a:extLst>
              <a:ext uri="{FF2B5EF4-FFF2-40B4-BE49-F238E27FC236}">
                <a16:creationId xmlns:a16="http://schemas.microsoft.com/office/drawing/2014/main" id="{39764599-76C7-8441-83A7-E5F9BD774984}"/>
              </a:ext>
            </a:extLst>
          </p:cNvPr>
          <p:cNvCxnSpPr/>
          <p:nvPr userDrawn="1"/>
        </p:nvCxnSpPr>
        <p:spPr>
          <a:xfrm>
            <a:off x="336228" y="1883263"/>
            <a:ext cx="11523600" cy="0"/>
          </a:xfrm>
          <a:prstGeom prst="line">
            <a:avLst/>
          </a:prstGeom>
          <a:ln w="12700">
            <a:solidFill>
              <a:srgbClr val="55555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">
            <a:extLst>
              <a:ext uri="{FF2B5EF4-FFF2-40B4-BE49-F238E27FC236}">
                <a16:creationId xmlns:a16="http://schemas.microsoft.com/office/drawing/2014/main" id="{CDF3B8F7-DE61-F64B-BDE2-47FBCFF17923}"/>
              </a:ext>
            </a:extLst>
          </p:cNvPr>
          <p:cNvCxnSpPr/>
          <p:nvPr userDrawn="1"/>
        </p:nvCxnSpPr>
        <p:spPr>
          <a:xfrm>
            <a:off x="336228" y="5608152"/>
            <a:ext cx="11523600" cy="0"/>
          </a:xfrm>
          <a:prstGeom prst="line">
            <a:avLst/>
          </a:prstGeom>
          <a:ln w="12700">
            <a:solidFill>
              <a:srgbClr val="55555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">
            <a:extLst>
              <a:ext uri="{FF2B5EF4-FFF2-40B4-BE49-F238E27FC236}">
                <a16:creationId xmlns:a16="http://schemas.microsoft.com/office/drawing/2014/main" id="{01570855-6E59-4A42-ACBB-98EA894B21A0}"/>
              </a:ext>
            </a:extLst>
          </p:cNvPr>
          <p:cNvCxnSpPr/>
          <p:nvPr userDrawn="1"/>
        </p:nvCxnSpPr>
        <p:spPr>
          <a:xfrm>
            <a:off x="336228" y="6524532"/>
            <a:ext cx="11523600" cy="0"/>
          </a:xfrm>
          <a:prstGeom prst="line">
            <a:avLst/>
          </a:prstGeom>
          <a:ln w="12700">
            <a:solidFill>
              <a:srgbClr val="55555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CF08955-4AB6-4349-B4FD-09BDC9339C57}"/>
              </a:ext>
            </a:extLst>
          </p:cNvPr>
          <p:cNvSpPr txBox="1"/>
          <p:nvPr userDrawn="1"/>
        </p:nvSpPr>
        <p:spPr>
          <a:xfrm>
            <a:off x="537876" y="1151064"/>
            <a:ext cx="902811" cy="3231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en-US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Title Bar</a:t>
            </a:r>
            <a:endParaRPr kumimoji="1" lang="ko-KR" altLang="en-US" sz="1500" b="1" dirty="0">
              <a:solidFill>
                <a:srgbClr val="999A99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F5532C-BED2-1C43-B03D-B27327296C50}"/>
              </a:ext>
            </a:extLst>
          </p:cNvPr>
          <p:cNvSpPr txBox="1"/>
          <p:nvPr userDrawn="1"/>
        </p:nvSpPr>
        <p:spPr>
          <a:xfrm>
            <a:off x="537876" y="2067444"/>
            <a:ext cx="841897" cy="3231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en-US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Groups</a:t>
            </a:r>
            <a:endParaRPr kumimoji="1" lang="ko-KR" altLang="en-US" sz="1500" b="1" dirty="0">
              <a:solidFill>
                <a:srgbClr val="999A99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BDBFEF-975F-374F-BDAC-8D963A3BFF0A}"/>
              </a:ext>
            </a:extLst>
          </p:cNvPr>
          <p:cNvSpPr txBox="1"/>
          <p:nvPr userDrawn="1"/>
        </p:nvSpPr>
        <p:spPr>
          <a:xfrm>
            <a:off x="537876" y="5792332"/>
            <a:ext cx="827471" cy="3231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en-US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Arrows</a:t>
            </a:r>
            <a:endParaRPr kumimoji="1" lang="ko-KR" altLang="en-US" sz="1500" b="1" dirty="0">
              <a:solidFill>
                <a:srgbClr val="999A99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67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2">
            <a:extLst>
              <a:ext uri="{FF2B5EF4-FFF2-40B4-BE49-F238E27FC236}">
                <a16:creationId xmlns:a16="http://schemas.microsoft.com/office/drawing/2014/main" id="{40227F83-47CF-0E41-9BC7-697A653E5764}"/>
              </a:ext>
            </a:extLst>
          </p:cNvPr>
          <p:cNvCxnSpPr/>
          <p:nvPr userDrawn="1"/>
        </p:nvCxnSpPr>
        <p:spPr>
          <a:xfrm>
            <a:off x="336228" y="620688"/>
            <a:ext cx="11523600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슬라이드 번호 개체 틀 5">
            <a:extLst>
              <a:ext uri="{FF2B5EF4-FFF2-40B4-BE49-F238E27FC236}">
                <a16:creationId xmlns:a16="http://schemas.microsoft.com/office/drawing/2014/main" id="{61E9F808-A57D-D940-A9B0-F691A01249B1}"/>
              </a:ext>
            </a:extLst>
          </p:cNvPr>
          <p:cNvSpPr txBox="1">
            <a:spLocks/>
          </p:cNvSpPr>
          <p:nvPr userDrawn="1"/>
        </p:nvSpPr>
        <p:spPr>
          <a:xfrm>
            <a:off x="10260000" y="295200"/>
            <a:ext cx="1695600" cy="255600"/>
          </a:xfrm>
          <a:prstGeom prst="rect">
            <a:avLst/>
          </a:prstGeom>
        </p:spPr>
        <p:txBody>
          <a:bodyPr vert="horz" lIns="115214" tIns="57607" rIns="115214" bIns="57607" rtlCol="0" anchor="ctr"/>
          <a:lstStyle>
            <a:lvl1pPr algn="l">
              <a:defRPr sz="1800">
                <a:solidFill>
                  <a:schemeClr val="bg1"/>
                </a:solidFill>
                <a:latin typeface="PF Din Text Cond Pro Medium" pitchFamily="2" charset="0"/>
                <a:ea typeface="Rix고딕 M" pitchFamily="18" charset="-127"/>
              </a:defRPr>
            </a:lvl1pPr>
          </a:lstStyle>
          <a:p>
            <a:pPr marL="0" algn="r" defTabSz="1152144" rtl="0" eaLnBrk="1" latinLnBrk="1" hangingPunct="1">
              <a:defRPr/>
            </a:pPr>
            <a:fld id="{EC0BB0C5-6955-4F9B-BA60-58E2367A55EF}" type="slidenum">
              <a:rPr lang="ko-KR" altLang="en-US" sz="800" kern="120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+mn-cs"/>
              </a:rPr>
              <a:pPr marL="0" algn="r" defTabSz="1152144" rtl="0" eaLnBrk="1" latinLnBrk="1" hangingPunct="1">
                <a:defRPr/>
              </a:pPr>
              <a:t>‹#›</a:t>
            </a:fld>
            <a:endParaRPr lang="ko-KR" altLang="en-US" sz="800" kern="12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  <a:cs typeface="+mn-cs"/>
            </a:endParaRPr>
          </a:p>
        </p:txBody>
      </p:sp>
      <p:sp>
        <p:nvSpPr>
          <p:cNvPr id="8" name="제목 7">
            <a:extLst>
              <a:ext uri="{FF2B5EF4-FFF2-40B4-BE49-F238E27FC236}">
                <a16:creationId xmlns:a16="http://schemas.microsoft.com/office/drawing/2014/main" id="{DD86B7BD-83D7-AC45-B160-9EE77646C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085" y="275646"/>
            <a:ext cx="10515600" cy="294632"/>
          </a:xfrm>
          <a:prstGeom prst="rect">
            <a:avLst/>
          </a:prstGeom>
        </p:spPr>
        <p:txBody>
          <a:bodyPr anchor="t" anchorCtr="0"/>
          <a:lstStyle>
            <a:lvl1pPr>
              <a:defRPr sz="1600" b="1" i="0" baseline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r>
              <a:rPr kumimoji="1" lang="ko-KR" altLang="en-US" dirty="0"/>
              <a:t>마스터 제목 스타일 편집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C5AAA4C4-986A-314C-BF81-24C4ABAE8C5A}"/>
              </a:ext>
            </a:extLst>
          </p:cNvPr>
          <p:cNvSpPr/>
          <p:nvPr userDrawn="1"/>
        </p:nvSpPr>
        <p:spPr>
          <a:xfrm>
            <a:off x="336228" y="968558"/>
            <a:ext cx="2039224" cy="5555974"/>
          </a:xfrm>
          <a:prstGeom prst="rect">
            <a:avLst/>
          </a:prstGeom>
          <a:solidFill>
            <a:srgbClr val="373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  <p:cxnSp>
        <p:nvCxnSpPr>
          <p:cNvPr id="7" name="Straight Connector 2">
            <a:extLst>
              <a:ext uri="{FF2B5EF4-FFF2-40B4-BE49-F238E27FC236}">
                <a16:creationId xmlns:a16="http://schemas.microsoft.com/office/drawing/2014/main" id="{AFDDE6EB-98AD-194D-A387-37FBF9667034}"/>
              </a:ext>
            </a:extLst>
          </p:cNvPr>
          <p:cNvCxnSpPr/>
          <p:nvPr userDrawn="1"/>
        </p:nvCxnSpPr>
        <p:spPr>
          <a:xfrm>
            <a:off x="336228" y="968558"/>
            <a:ext cx="11523600" cy="0"/>
          </a:xfrm>
          <a:prstGeom prst="line">
            <a:avLst/>
          </a:prstGeom>
          <a:ln w="12700">
            <a:solidFill>
              <a:srgbClr val="55555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">
            <a:extLst>
              <a:ext uri="{FF2B5EF4-FFF2-40B4-BE49-F238E27FC236}">
                <a16:creationId xmlns:a16="http://schemas.microsoft.com/office/drawing/2014/main" id="{807AB2CC-7F90-BD4C-A598-6C74FFF01334}"/>
              </a:ext>
            </a:extLst>
          </p:cNvPr>
          <p:cNvCxnSpPr/>
          <p:nvPr userDrawn="1"/>
        </p:nvCxnSpPr>
        <p:spPr>
          <a:xfrm>
            <a:off x="336228" y="3634899"/>
            <a:ext cx="11523600" cy="0"/>
          </a:xfrm>
          <a:prstGeom prst="line">
            <a:avLst/>
          </a:prstGeom>
          <a:ln w="12700">
            <a:solidFill>
              <a:srgbClr val="55555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">
            <a:extLst>
              <a:ext uri="{FF2B5EF4-FFF2-40B4-BE49-F238E27FC236}">
                <a16:creationId xmlns:a16="http://schemas.microsoft.com/office/drawing/2014/main" id="{B269197A-4A5E-BD4F-8FF8-3E67A964B9F1}"/>
              </a:ext>
            </a:extLst>
          </p:cNvPr>
          <p:cNvCxnSpPr/>
          <p:nvPr userDrawn="1"/>
        </p:nvCxnSpPr>
        <p:spPr>
          <a:xfrm>
            <a:off x="336228" y="6524532"/>
            <a:ext cx="11523600" cy="0"/>
          </a:xfrm>
          <a:prstGeom prst="line">
            <a:avLst/>
          </a:prstGeom>
          <a:ln w="12700">
            <a:solidFill>
              <a:srgbClr val="55555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600C742-B81C-D14F-AE1C-CA5613EA2185}"/>
              </a:ext>
            </a:extLst>
          </p:cNvPr>
          <p:cNvSpPr txBox="1"/>
          <p:nvPr userDrawn="1"/>
        </p:nvSpPr>
        <p:spPr>
          <a:xfrm>
            <a:off x="537876" y="1143370"/>
            <a:ext cx="1409360" cy="553998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kumimoji="1" lang="en-US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Icon :</a:t>
            </a:r>
          </a:p>
          <a:p>
            <a:r>
              <a:rPr kumimoji="1" lang="en-US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User &amp; Device</a:t>
            </a:r>
            <a:endParaRPr kumimoji="1" lang="ko-KR" altLang="en-US" sz="1500" b="1" dirty="0">
              <a:solidFill>
                <a:srgbClr val="999A99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F0A2AE-B50A-4640-9397-9A4F286EA7C5}"/>
              </a:ext>
            </a:extLst>
          </p:cNvPr>
          <p:cNvSpPr txBox="1"/>
          <p:nvPr userDrawn="1"/>
        </p:nvSpPr>
        <p:spPr>
          <a:xfrm>
            <a:off x="537876" y="3809710"/>
            <a:ext cx="1184940" cy="553998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kumimoji="1" lang="en-US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Icon : </a:t>
            </a:r>
          </a:p>
          <a:p>
            <a:r>
              <a:rPr kumimoji="1" lang="en-US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NHN Cloud</a:t>
            </a:r>
          </a:p>
        </p:txBody>
      </p:sp>
      <p:cxnSp>
        <p:nvCxnSpPr>
          <p:cNvPr id="13" name="Straight Connector 2">
            <a:extLst>
              <a:ext uri="{FF2B5EF4-FFF2-40B4-BE49-F238E27FC236}">
                <a16:creationId xmlns:a16="http://schemas.microsoft.com/office/drawing/2014/main" id="{581B56F2-92B4-544B-BAB8-0C2D8FC61D2F}"/>
              </a:ext>
            </a:extLst>
          </p:cNvPr>
          <p:cNvCxnSpPr/>
          <p:nvPr userDrawn="1"/>
        </p:nvCxnSpPr>
        <p:spPr>
          <a:xfrm>
            <a:off x="336228" y="5055122"/>
            <a:ext cx="11523600" cy="0"/>
          </a:xfrm>
          <a:prstGeom prst="line">
            <a:avLst/>
          </a:prstGeom>
          <a:ln w="12700">
            <a:solidFill>
              <a:srgbClr val="55555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DB9B6BA-A58E-E444-A29D-5ED3B05E36ED}"/>
              </a:ext>
            </a:extLst>
          </p:cNvPr>
          <p:cNvSpPr txBox="1"/>
          <p:nvPr userDrawn="1"/>
        </p:nvSpPr>
        <p:spPr>
          <a:xfrm>
            <a:off x="537876" y="5229933"/>
            <a:ext cx="1672253" cy="553998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kumimoji="1" lang="en-US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Icon :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VPC Component</a:t>
            </a:r>
            <a:endParaRPr kumimoji="1" lang="ko-KR" altLang="en-US" sz="1500" b="1" dirty="0">
              <a:solidFill>
                <a:srgbClr val="999A99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6772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2">
            <a:extLst>
              <a:ext uri="{FF2B5EF4-FFF2-40B4-BE49-F238E27FC236}">
                <a16:creationId xmlns:a16="http://schemas.microsoft.com/office/drawing/2014/main" id="{40227F83-47CF-0E41-9BC7-697A653E5764}"/>
              </a:ext>
            </a:extLst>
          </p:cNvPr>
          <p:cNvCxnSpPr/>
          <p:nvPr userDrawn="1"/>
        </p:nvCxnSpPr>
        <p:spPr>
          <a:xfrm>
            <a:off x="336228" y="620688"/>
            <a:ext cx="11523600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슬라이드 번호 개체 틀 5">
            <a:extLst>
              <a:ext uri="{FF2B5EF4-FFF2-40B4-BE49-F238E27FC236}">
                <a16:creationId xmlns:a16="http://schemas.microsoft.com/office/drawing/2014/main" id="{61E9F808-A57D-D940-A9B0-F691A01249B1}"/>
              </a:ext>
            </a:extLst>
          </p:cNvPr>
          <p:cNvSpPr txBox="1">
            <a:spLocks/>
          </p:cNvSpPr>
          <p:nvPr userDrawn="1"/>
        </p:nvSpPr>
        <p:spPr>
          <a:xfrm>
            <a:off x="10260000" y="295200"/>
            <a:ext cx="1695600" cy="255600"/>
          </a:xfrm>
          <a:prstGeom prst="rect">
            <a:avLst/>
          </a:prstGeom>
        </p:spPr>
        <p:txBody>
          <a:bodyPr vert="horz" lIns="115214" tIns="57607" rIns="115214" bIns="57607" rtlCol="0" anchor="ctr"/>
          <a:lstStyle>
            <a:lvl1pPr algn="l">
              <a:defRPr sz="1800">
                <a:solidFill>
                  <a:schemeClr val="bg1"/>
                </a:solidFill>
                <a:latin typeface="PF Din Text Cond Pro Medium" pitchFamily="2" charset="0"/>
                <a:ea typeface="Rix고딕 M" pitchFamily="18" charset="-127"/>
              </a:defRPr>
            </a:lvl1pPr>
          </a:lstStyle>
          <a:p>
            <a:pPr marL="0" algn="r" defTabSz="1152144" rtl="0" eaLnBrk="1" latinLnBrk="1" hangingPunct="1">
              <a:defRPr/>
            </a:pPr>
            <a:fld id="{EC0BB0C5-6955-4F9B-BA60-58E2367A55EF}" type="slidenum">
              <a:rPr lang="ko-KR" altLang="en-US" sz="800" kern="120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+mn-cs"/>
              </a:rPr>
              <a:pPr marL="0" algn="r" defTabSz="1152144" rtl="0" eaLnBrk="1" latinLnBrk="1" hangingPunct="1">
                <a:defRPr/>
              </a:pPr>
              <a:t>‹#›</a:t>
            </a:fld>
            <a:endParaRPr lang="ko-KR" altLang="en-US" sz="800" kern="12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  <a:cs typeface="+mn-cs"/>
            </a:endParaRPr>
          </a:p>
        </p:txBody>
      </p:sp>
      <p:sp>
        <p:nvSpPr>
          <p:cNvPr id="8" name="제목 7">
            <a:extLst>
              <a:ext uri="{FF2B5EF4-FFF2-40B4-BE49-F238E27FC236}">
                <a16:creationId xmlns:a16="http://schemas.microsoft.com/office/drawing/2014/main" id="{DD86B7BD-83D7-AC45-B160-9EE77646C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085" y="275646"/>
            <a:ext cx="10515600" cy="294632"/>
          </a:xfrm>
          <a:prstGeom prst="rect">
            <a:avLst/>
          </a:prstGeom>
        </p:spPr>
        <p:txBody>
          <a:bodyPr anchor="t" anchorCtr="0"/>
          <a:lstStyle>
            <a:lvl1pPr>
              <a:defRPr sz="1600" b="1" i="0" baseline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r>
              <a:rPr kumimoji="1" lang="ko-KR" altLang="en-US" dirty="0"/>
              <a:t>마스터 제목 스타일 편집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EAC8C34E-0443-E04A-BFC6-C20843A92408}"/>
              </a:ext>
            </a:extLst>
          </p:cNvPr>
          <p:cNvSpPr/>
          <p:nvPr userDrawn="1"/>
        </p:nvSpPr>
        <p:spPr>
          <a:xfrm>
            <a:off x="336228" y="968558"/>
            <a:ext cx="2039224" cy="5555974"/>
          </a:xfrm>
          <a:prstGeom prst="rect">
            <a:avLst/>
          </a:prstGeom>
          <a:solidFill>
            <a:srgbClr val="373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cxnSp>
        <p:nvCxnSpPr>
          <p:cNvPr id="16" name="Straight Connector 2">
            <a:extLst>
              <a:ext uri="{FF2B5EF4-FFF2-40B4-BE49-F238E27FC236}">
                <a16:creationId xmlns:a16="http://schemas.microsoft.com/office/drawing/2014/main" id="{9DCCB74B-C9E0-F942-A751-C93BC2D1EA0A}"/>
              </a:ext>
            </a:extLst>
          </p:cNvPr>
          <p:cNvCxnSpPr/>
          <p:nvPr userDrawn="1"/>
        </p:nvCxnSpPr>
        <p:spPr>
          <a:xfrm>
            <a:off x="336228" y="968558"/>
            <a:ext cx="11523600" cy="0"/>
          </a:xfrm>
          <a:prstGeom prst="line">
            <a:avLst/>
          </a:prstGeom>
          <a:ln w="12700">
            <a:solidFill>
              <a:srgbClr val="55555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">
            <a:extLst>
              <a:ext uri="{FF2B5EF4-FFF2-40B4-BE49-F238E27FC236}">
                <a16:creationId xmlns:a16="http://schemas.microsoft.com/office/drawing/2014/main" id="{F5C0EF42-D403-254F-8A7E-CDDA2E765A0B}"/>
              </a:ext>
            </a:extLst>
          </p:cNvPr>
          <p:cNvCxnSpPr/>
          <p:nvPr userDrawn="1"/>
        </p:nvCxnSpPr>
        <p:spPr>
          <a:xfrm>
            <a:off x="336228" y="6524532"/>
            <a:ext cx="11523600" cy="0"/>
          </a:xfrm>
          <a:prstGeom prst="line">
            <a:avLst/>
          </a:prstGeom>
          <a:ln w="12700">
            <a:solidFill>
              <a:srgbClr val="55555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49CB9B8-7923-7943-BB39-37A39CE0AD7D}"/>
              </a:ext>
            </a:extLst>
          </p:cNvPr>
          <p:cNvSpPr txBox="1"/>
          <p:nvPr userDrawn="1"/>
        </p:nvSpPr>
        <p:spPr>
          <a:xfrm>
            <a:off x="537876" y="1143370"/>
            <a:ext cx="1532792" cy="784830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kumimoji="1" lang="en-US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Icon :</a:t>
            </a:r>
          </a:p>
          <a:p>
            <a:r>
              <a:rPr kumimoji="1" lang="en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Organization</a:t>
            </a:r>
            <a:r>
              <a:rPr kumimoji="1" lang="ko-KR" altLang="en-US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en-US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&amp;</a:t>
            </a:r>
          </a:p>
          <a:p>
            <a:r>
              <a:rPr kumimoji="1" lang="en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Project</a:t>
            </a:r>
            <a:endParaRPr kumimoji="1" lang="ko-KR" altLang="en-US" sz="1500" b="1" dirty="0">
              <a:solidFill>
                <a:srgbClr val="999A99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  <p:cxnSp>
        <p:nvCxnSpPr>
          <p:cNvPr id="19" name="Straight Connector 2">
            <a:extLst>
              <a:ext uri="{FF2B5EF4-FFF2-40B4-BE49-F238E27FC236}">
                <a16:creationId xmlns:a16="http://schemas.microsoft.com/office/drawing/2014/main" id="{135AF0DD-683B-994D-A0E0-2CEC3D3C8B67}"/>
              </a:ext>
            </a:extLst>
          </p:cNvPr>
          <p:cNvCxnSpPr/>
          <p:nvPr userDrawn="1"/>
        </p:nvCxnSpPr>
        <p:spPr>
          <a:xfrm>
            <a:off x="336228" y="2335636"/>
            <a:ext cx="11523600" cy="0"/>
          </a:xfrm>
          <a:prstGeom prst="line">
            <a:avLst/>
          </a:prstGeom>
          <a:ln w="12700">
            <a:solidFill>
              <a:srgbClr val="55555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CC068EF-FF65-C740-9068-94EB5F3F5D3B}"/>
              </a:ext>
            </a:extLst>
          </p:cNvPr>
          <p:cNvSpPr txBox="1"/>
          <p:nvPr userDrawn="1"/>
        </p:nvSpPr>
        <p:spPr>
          <a:xfrm>
            <a:off x="537876" y="2510447"/>
            <a:ext cx="941283" cy="553998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kumimoji="1" lang="en-US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Icon : </a:t>
            </a:r>
          </a:p>
          <a:p>
            <a:r>
              <a:rPr kumimoji="1" lang="en-US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Member</a:t>
            </a:r>
            <a:endParaRPr kumimoji="1" lang="ko-KR" altLang="en-US" sz="1500" b="1" dirty="0">
              <a:solidFill>
                <a:srgbClr val="999A99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  <p:cxnSp>
        <p:nvCxnSpPr>
          <p:cNvPr id="21" name="Straight Connector 2">
            <a:extLst>
              <a:ext uri="{FF2B5EF4-FFF2-40B4-BE49-F238E27FC236}">
                <a16:creationId xmlns:a16="http://schemas.microsoft.com/office/drawing/2014/main" id="{2A554DD1-532E-8045-B575-EE6132F13858}"/>
              </a:ext>
            </a:extLst>
          </p:cNvPr>
          <p:cNvCxnSpPr/>
          <p:nvPr userDrawn="1"/>
        </p:nvCxnSpPr>
        <p:spPr>
          <a:xfrm>
            <a:off x="336228" y="5157454"/>
            <a:ext cx="11523600" cy="0"/>
          </a:xfrm>
          <a:prstGeom prst="line">
            <a:avLst/>
          </a:prstGeom>
          <a:ln w="12700">
            <a:solidFill>
              <a:srgbClr val="55555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BCF11DE-CE42-604A-ADB1-A06B4C128C06}"/>
              </a:ext>
            </a:extLst>
          </p:cNvPr>
          <p:cNvSpPr txBox="1"/>
          <p:nvPr userDrawn="1"/>
        </p:nvSpPr>
        <p:spPr>
          <a:xfrm>
            <a:off x="537876" y="5332265"/>
            <a:ext cx="1313180" cy="784830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kumimoji="1" lang="en-US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Icon : </a:t>
            </a:r>
          </a:p>
          <a:p>
            <a:r>
              <a:rPr kumimoji="1" lang="en-US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Governance </a:t>
            </a:r>
          </a:p>
          <a:p>
            <a:r>
              <a:rPr kumimoji="1" lang="en-US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Settings</a:t>
            </a:r>
          </a:p>
        </p:txBody>
      </p:sp>
    </p:spTree>
    <p:extLst>
      <p:ext uri="{BB962C8B-B14F-4D97-AF65-F5344CB8AC3E}">
        <p14:creationId xmlns:p14="http://schemas.microsoft.com/office/powerpoint/2010/main" val="699159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E8E4F6B6-EF4E-0940-B25A-4E5A06E325D7}"/>
              </a:ext>
            </a:extLst>
          </p:cNvPr>
          <p:cNvSpPr/>
          <p:nvPr userDrawn="1"/>
        </p:nvSpPr>
        <p:spPr>
          <a:xfrm>
            <a:off x="336228" y="968558"/>
            <a:ext cx="2039224" cy="5555974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cxnSp>
        <p:nvCxnSpPr>
          <p:cNvPr id="4" name="Straight Connector 2">
            <a:extLst>
              <a:ext uri="{FF2B5EF4-FFF2-40B4-BE49-F238E27FC236}">
                <a16:creationId xmlns:a16="http://schemas.microsoft.com/office/drawing/2014/main" id="{5449EA07-B2F7-2241-B7D6-F9FCE8441F6E}"/>
              </a:ext>
            </a:extLst>
          </p:cNvPr>
          <p:cNvCxnSpPr/>
          <p:nvPr userDrawn="1"/>
        </p:nvCxnSpPr>
        <p:spPr>
          <a:xfrm>
            <a:off x="336228" y="620688"/>
            <a:ext cx="11523600" cy="0"/>
          </a:xfrm>
          <a:prstGeom prst="line">
            <a:avLst/>
          </a:prstGeom>
          <a:ln w="19050">
            <a:solidFill>
              <a:srgbClr val="22222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슬라이드 번호 개체 틀 5">
            <a:extLst>
              <a:ext uri="{FF2B5EF4-FFF2-40B4-BE49-F238E27FC236}">
                <a16:creationId xmlns:a16="http://schemas.microsoft.com/office/drawing/2014/main" id="{29FF2C67-D46C-9D4C-B903-2A9D0F599AF5}"/>
              </a:ext>
            </a:extLst>
          </p:cNvPr>
          <p:cNvSpPr txBox="1">
            <a:spLocks/>
          </p:cNvSpPr>
          <p:nvPr userDrawn="1"/>
        </p:nvSpPr>
        <p:spPr>
          <a:xfrm>
            <a:off x="10260000" y="295162"/>
            <a:ext cx="1695600" cy="255600"/>
          </a:xfrm>
          <a:prstGeom prst="rect">
            <a:avLst/>
          </a:prstGeom>
        </p:spPr>
        <p:txBody>
          <a:bodyPr vert="horz" lIns="115214" tIns="57607" rIns="115214" bIns="57607" rtlCol="0" anchor="ctr"/>
          <a:lstStyle>
            <a:lvl1pPr algn="l">
              <a:defRPr sz="1800">
                <a:solidFill>
                  <a:schemeClr val="bg1"/>
                </a:solidFill>
                <a:latin typeface="PF Din Text Cond Pro Medium" pitchFamily="2" charset="0"/>
                <a:ea typeface="Rix고딕 M" pitchFamily="18" charset="-127"/>
              </a:defRPr>
            </a:lvl1pPr>
          </a:lstStyle>
          <a:p>
            <a:pPr marL="0" algn="r" defTabSz="1152144" rtl="0" eaLnBrk="1" latinLnBrk="1" hangingPunct="1">
              <a:defRPr/>
            </a:pPr>
            <a:fld id="{EC0BB0C5-6955-4F9B-BA60-58E2367A55EF}" type="slidenum">
              <a:rPr lang="ko-KR" altLang="en-US" sz="800" kern="1200" smtClean="0">
                <a:solidFill>
                  <a:srgbClr val="222222"/>
                </a:solidFill>
                <a:latin typeface="나눔고딕" pitchFamily="50" charset="-127"/>
                <a:ea typeface="나눔고딕" pitchFamily="50" charset="-127"/>
                <a:cs typeface="+mn-cs"/>
              </a:rPr>
              <a:pPr marL="0" algn="r" defTabSz="1152144" rtl="0" eaLnBrk="1" latinLnBrk="1" hangingPunct="1">
                <a:defRPr/>
              </a:pPr>
              <a:t>‹#›</a:t>
            </a:fld>
            <a:endParaRPr lang="ko-KR" altLang="en-US" sz="800" kern="1200" dirty="0">
              <a:solidFill>
                <a:srgbClr val="222222"/>
              </a:solidFill>
              <a:latin typeface="나눔고딕" pitchFamily="50" charset="-127"/>
              <a:ea typeface="나눔고딕" pitchFamily="50" charset="-127"/>
              <a:cs typeface="+mn-cs"/>
            </a:endParaRPr>
          </a:p>
        </p:txBody>
      </p:sp>
      <p:sp>
        <p:nvSpPr>
          <p:cNvPr id="6" name="제목 7">
            <a:extLst>
              <a:ext uri="{FF2B5EF4-FFF2-40B4-BE49-F238E27FC236}">
                <a16:creationId xmlns:a16="http://schemas.microsoft.com/office/drawing/2014/main" id="{2CADBDB5-DC17-CE4D-9754-1DBC5BD42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085" y="275646"/>
            <a:ext cx="10515600" cy="294632"/>
          </a:xfrm>
          <a:prstGeom prst="rect">
            <a:avLst/>
          </a:prstGeom>
        </p:spPr>
        <p:txBody>
          <a:bodyPr anchor="t" anchorCtr="0"/>
          <a:lstStyle>
            <a:lvl1pPr>
              <a:defRPr sz="1600" b="1" i="0" baseline="0">
                <a:solidFill>
                  <a:srgbClr val="222222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r>
              <a:rPr kumimoji="1" lang="ko-KR" altLang="en-US" dirty="0"/>
              <a:t>마스터 제목 스타일 편집</a:t>
            </a:r>
          </a:p>
        </p:txBody>
      </p:sp>
      <p:cxnSp>
        <p:nvCxnSpPr>
          <p:cNvPr id="7" name="Straight Connector 2">
            <a:extLst>
              <a:ext uri="{FF2B5EF4-FFF2-40B4-BE49-F238E27FC236}">
                <a16:creationId xmlns:a16="http://schemas.microsoft.com/office/drawing/2014/main" id="{B08E6466-39C7-444F-B3A7-3544669DB656}"/>
              </a:ext>
            </a:extLst>
          </p:cNvPr>
          <p:cNvCxnSpPr/>
          <p:nvPr userDrawn="1"/>
        </p:nvCxnSpPr>
        <p:spPr>
          <a:xfrm>
            <a:off x="336228" y="968558"/>
            <a:ext cx="11523600" cy="0"/>
          </a:xfrm>
          <a:prstGeom prst="line">
            <a:avLst/>
          </a:prstGeom>
          <a:ln w="12700">
            <a:solidFill>
              <a:srgbClr val="D6D6D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">
            <a:extLst>
              <a:ext uri="{FF2B5EF4-FFF2-40B4-BE49-F238E27FC236}">
                <a16:creationId xmlns:a16="http://schemas.microsoft.com/office/drawing/2014/main" id="{A6145612-F26B-9A4F-9143-A1C5A939D960}"/>
              </a:ext>
            </a:extLst>
          </p:cNvPr>
          <p:cNvCxnSpPr/>
          <p:nvPr userDrawn="1"/>
        </p:nvCxnSpPr>
        <p:spPr>
          <a:xfrm>
            <a:off x="336228" y="6524532"/>
            <a:ext cx="11523600" cy="0"/>
          </a:xfrm>
          <a:prstGeom prst="line">
            <a:avLst/>
          </a:prstGeom>
          <a:ln w="12700">
            <a:solidFill>
              <a:srgbClr val="D6D6D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1C94A43-5DA8-9B45-B6C8-1D997CDFDE02}"/>
              </a:ext>
            </a:extLst>
          </p:cNvPr>
          <p:cNvSpPr txBox="1"/>
          <p:nvPr userDrawn="1"/>
        </p:nvSpPr>
        <p:spPr>
          <a:xfrm>
            <a:off x="537876" y="1143370"/>
            <a:ext cx="1532792" cy="784830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kumimoji="1" lang="en-US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Icon :</a:t>
            </a:r>
          </a:p>
          <a:p>
            <a:r>
              <a:rPr kumimoji="1" lang="en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Organization</a:t>
            </a:r>
            <a:r>
              <a:rPr kumimoji="1" lang="ko-KR" altLang="en-US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en-US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&amp;</a:t>
            </a:r>
          </a:p>
          <a:p>
            <a:r>
              <a:rPr kumimoji="1" lang="en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Project</a:t>
            </a:r>
            <a:endParaRPr kumimoji="1" lang="ko-KR" altLang="en-US" sz="1500" b="1" dirty="0">
              <a:solidFill>
                <a:srgbClr val="999A99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  <p:cxnSp>
        <p:nvCxnSpPr>
          <p:cNvPr id="13" name="Straight Connector 2">
            <a:extLst>
              <a:ext uri="{FF2B5EF4-FFF2-40B4-BE49-F238E27FC236}">
                <a16:creationId xmlns:a16="http://schemas.microsoft.com/office/drawing/2014/main" id="{2F47DF2C-57EE-CF4F-81F1-AC7739F5F9AC}"/>
              </a:ext>
            </a:extLst>
          </p:cNvPr>
          <p:cNvCxnSpPr/>
          <p:nvPr userDrawn="1"/>
        </p:nvCxnSpPr>
        <p:spPr>
          <a:xfrm>
            <a:off x="336228" y="2335636"/>
            <a:ext cx="11523600" cy="0"/>
          </a:xfrm>
          <a:prstGeom prst="line">
            <a:avLst/>
          </a:prstGeom>
          <a:ln w="12700">
            <a:solidFill>
              <a:srgbClr val="D6D6D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6189BD3-B5E9-0843-88AE-EFE2245906BF}"/>
              </a:ext>
            </a:extLst>
          </p:cNvPr>
          <p:cNvSpPr txBox="1"/>
          <p:nvPr userDrawn="1"/>
        </p:nvSpPr>
        <p:spPr>
          <a:xfrm>
            <a:off x="537876" y="2510447"/>
            <a:ext cx="941283" cy="553998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kumimoji="1" lang="en-US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Icon : </a:t>
            </a:r>
          </a:p>
          <a:p>
            <a:r>
              <a:rPr kumimoji="1" lang="en-US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Member</a:t>
            </a:r>
            <a:endParaRPr kumimoji="1" lang="ko-KR" altLang="en-US" sz="1500" b="1" dirty="0">
              <a:solidFill>
                <a:srgbClr val="999A99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  <p:cxnSp>
        <p:nvCxnSpPr>
          <p:cNvPr id="15" name="Straight Connector 2">
            <a:extLst>
              <a:ext uri="{FF2B5EF4-FFF2-40B4-BE49-F238E27FC236}">
                <a16:creationId xmlns:a16="http://schemas.microsoft.com/office/drawing/2014/main" id="{1611DD59-677E-3941-A310-84E57B945028}"/>
              </a:ext>
            </a:extLst>
          </p:cNvPr>
          <p:cNvCxnSpPr/>
          <p:nvPr userDrawn="1"/>
        </p:nvCxnSpPr>
        <p:spPr>
          <a:xfrm>
            <a:off x="336228" y="5157454"/>
            <a:ext cx="11523600" cy="0"/>
          </a:xfrm>
          <a:prstGeom prst="line">
            <a:avLst/>
          </a:prstGeom>
          <a:ln w="12700">
            <a:solidFill>
              <a:srgbClr val="D6D6D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39334DC-9E49-EA4F-B7C0-F9986F6EA3B0}"/>
              </a:ext>
            </a:extLst>
          </p:cNvPr>
          <p:cNvSpPr txBox="1"/>
          <p:nvPr userDrawn="1"/>
        </p:nvSpPr>
        <p:spPr>
          <a:xfrm>
            <a:off x="537876" y="5332265"/>
            <a:ext cx="1313180" cy="784830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kumimoji="1" lang="en-US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Icon : </a:t>
            </a:r>
          </a:p>
          <a:p>
            <a:r>
              <a:rPr kumimoji="1" lang="en-US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Governance </a:t>
            </a:r>
          </a:p>
          <a:p>
            <a:r>
              <a:rPr kumimoji="1" lang="en-US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Settings</a:t>
            </a:r>
          </a:p>
        </p:txBody>
      </p:sp>
    </p:spTree>
    <p:extLst>
      <p:ext uri="{BB962C8B-B14F-4D97-AF65-F5344CB8AC3E}">
        <p14:creationId xmlns:p14="http://schemas.microsoft.com/office/powerpoint/2010/main" val="4132881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2">
            <a:extLst>
              <a:ext uri="{FF2B5EF4-FFF2-40B4-BE49-F238E27FC236}">
                <a16:creationId xmlns:a16="http://schemas.microsoft.com/office/drawing/2014/main" id="{8085A4D4-F6B2-8245-93B3-079C2EC16221}"/>
              </a:ext>
            </a:extLst>
          </p:cNvPr>
          <p:cNvCxnSpPr/>
          <p:nvPr userDrawn="1"/>
        </p:nvCxnSpPr>
        <p:spPr>
          <a:xfrm>
            <a:off x="336228" y="3549976"/>
            <a:ext cx="149946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텍스트 개체 틀 2">
            <a:extLst>
              <a:ext uri="{FF2B5EF4-FFF2-40B4-BE49-F238E27FC236}">
                <a16:creationId xmlns:a16="http://schemas.microsoft.com/office/drawing/2014/main" id="{5FD34BDC-6373-5F48-8BF4-09025619D7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894" y="2661869"/>
            <a:ext cx="11309680" cy="707886"/>
          </a:xfrm>
          <a:prstGeom prst="rect">
            <a:avLst/>
          </a:prstGeom>
        </p:spPr>
        <p:txBody>
          <a:bodyPr anchor="t" anchorCtr="0"/>
          <a:lstStyle>
            <a:lvl1pPr marL="914400" marR="0" indent="-9144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1" i="0" baseline="0">
                <a:solidFill>
                  <a:schemeClr val="bg1"/>
                </a:solidFill>
                <a:latin typeface="나눔고딕OTF" panose="020D0604000000000000" pitchFamily="34" charset="-127"/>
                <a:ea typeface="나눔고딕" panose="020D0604000000000000" pitchFamily="34" charset="-127"/>
              </a:defRPr>
            </a:lvl1pPr>
          </a:lstStyle>
          <a:p>
            <a:pPr marL="914400" marR="0" lvl="0" indent="-9144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t>1. </a:t>
            </a:r>
            <a:r>
              <a:rPr kumimoji="0" lang="ko-KR" altLang="en-US" sz="4000" b="1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t>챕터 제목</a:t>
            </a:r>
          </a:p>
        </p:txBody>
      </p:sp>
    </p:spTree>
    <p:extLst>
      <p:ext uri="{BB962C8B-B14F-4D97-AF65-F5344CB8AC3E}">
        <p14:creationId xmlns:p14="http://schemas.microsoft.com/office/powerpoint/2010/main" val="3742789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0453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2">
            <a:extLst>
              <a:ext uri="{FF2B5EF4-FFF2-40B4-BE49-F238E27FC236}">
                <a16:creationId xmlns:a16="http://schemas.microsoft.com/office/drawing/2014/main" id="{40227F83-47CF-0E41-9BC7-697A653E5764}"/>
              </a:ext>
            </a:extLst>
          </p:cNvPr>
          <p:cNvCxnSpPr/>
          <p:nvPr userDrawn="1"/>
        </p:nvCxnSpPr>
        <p:spPr>
          <a:xfrm>
            <a:off x="336228" y="620688"/>
            <a:ext cx="11523600" cy="0"/>
          </a:xfrm>
          <a:prstGeom prst="line">
            <a:avLst/>
          </a:prstGeom>
          <a:ln w="19050">
            <a:solidFill>
              <a:srgbClr val="22222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슬라이드 번호 개체 틀 5">
            <a:extLst>
              <a:ext uri="{FF2B5EF4-FFF2-40B4-BE49-F238E27FC236}">
                <a16:creationId xmlns:a16="http://schemas.microsoft.com/office/drawing/2014/main" id="{61E9F808-A57D-D940-A9B0-F691A01249B1}"/>
              </a:ext>
            </a:extLst>
          </p:cNvPr>
          <p:cNvSpPr txBox="1">
            <a:spLocks/>
          </p:cNvSpPr>
          <p:nvPr userDrawn="1"/>
        </p:nvSpPr>
        <p:spPr>
          <a:xfrm>
            <a:off x="10260000" y="295162"/>
            <a:ext cx="1695600" cy="255600"/>
          </a:xfrm>
          <a:prstGeom prst="rect">
            <a:avLst/>
          </a:prstGeom>
        </p:spPr>
        <p:txBody>
          <a:bodyPr vert="horz" lIns="115214" tIns="57607" rIns="115214" bIns="57607" rtlCol="0" anchor="ctr"/>
          <a:lstStyle>
            <a:lvl1pPr algn="l">
              <a:defRPr sz="1800">
                <a:solidFill>
                  <a:schemeClr val="bg1"/>
                </a:solidFill>
                <a:latin typeface="PF Din Text Cond Pro Medium" pitchFamily="2" charset="0"/>
                <a:ea typeface="Rix고딕 M" pitchFamily="18" charset="-127"/>
              </a:defRPr>
            </a:lvl1pPr>
          </a:lstStyle>
          <a:p>
            <a:pPr marL="0" algn="r" defTabSz="1152144" rtl="0" eaLnBrk="1" latinLnBrk="1" hangingPunct="1">
              <a:defRPr/>
            </a:pPr>
            <a:fld id="{EC0BB0C5-6955-4F9B-BA60-58E2367A55EF}" type="slidenum">
              <a:rPr lang="ko-KR" altLang="en-US" sz="800" kern="1200" smtClean="0">
                <a:solidFill>
                  <a:srgbClr val="222222"/>
                </a:solidFill>
                <a:latin typeface="나눔고딕" pitchFamily="50" charset="-127"/>
                <a:ea typeface="나눔고딕" pitchFamily="50" charset="-127"/>
                <a:cs typeface="+mn-cs"/>
              </a:rPr>
              <a:pPr marL="0" algn="r" defTabSz="1152144" rtl="0" eaLnBrk="1" latinLnBrk="1" hangingPunct="1">
                <a:defRPr/>
              </a:pPr>
              <a:t>‹#›</a:t>
            </a:fld>
            <a:endParaRPr lang="ko-KR" altLang="en-US" sz="800" kern="1200" dirty="0">
              <a:solidFill>
                <a:srgbClr val="222222"/>
              </a:solidFill>
              <a:latin typeface="나눔고딕" pitchFamily="50" charset="-127"/>
              <a:ea typeface="나눔고딕" pitchFamily="50" charset="-127"/>
              <a:cs typeface="+mn-cs"/>
            </a:endParaRPr>
          </a:p>
        </p:txBody>
      </p:sp>
      <p:sp>
        <p:nvSpPr>
          <p:cNvPr id="8" name="제목 7">
            <a:extLst>
              <a:ext uri="{FF2B5EF4-FFF2-40B4-BE49-F238E27FC236}">
                <a16:creationId xmlns:a16="http://schemas.microsoft.com/office/drawing/2014/main" id="{DD86B7BD-83D7-AC45-B160-9EE77646C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085" y="275646"/>
            <a:ext cx="10515600" cy="294632"/>
          </a:xfrm>
          <a:prstGeom prst="rect">
            <a:avLst/>
          </a:prstGeom>
        </p:spPr>
        <p:txBody>
          <a:bodyPr anchor="t" anchorCtr="0"/>
          <a:lstStyle>
            <a:lvl1pPr>
              <a:defRPr sz="1600" b="1" i="0" baseline="0">
                <a:solidFill>
                  <a:srgbClr val="222222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r>
              <a:rPr kumimoji="1" lang="ko-KR" altLang="en-US" dirty="0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4026991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2">
            <a:extLst>
              <a:ext uri="{FF2B5EF4-FFF2-40B4-BE49-F238E27FC236}">
                <a16:creationId xmlns:a16="http://schemas.microsoft.com/office/drawing/2014/main" id="{40227F83-47CF-0E41-9BC7-697A653E5764}"/>
              </a:ext>
            </a:extLst>
          </p:cNvPr>
          <p:cNvCxnSpPr/>
          <p:nvPr userDrawn="1"/>
        </p:nvCxnSpPr>
        <p:spPr>
          <a:xfrm>
            <a:off x="336228" y="620688"/>
            <a:ext cx="11523600" cy="0"/>
          </a:xfrm>
          <a:prstGeom prst="line">
            <a:avLst/>
          </a:prstGeom>
          <a:ln w="19050">
            <a:solidFill>
              <a:srgbClr val="22222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슬라이드 번호 개체 틀 5">
            <a:extLst>
              <a:ext uri="{FF2B5EF4-FFF2-40B4-BE49-F238E27FC236}">
                <a16:creationId xmlns:a16="http://schemas.microsoft.com/office/drawing/2014/main" id="{61E9F808-A57D-D940-A9B0-F691A01249B1}"/>
              </a:ext>
            </a:extLst>
          </p:cNvPr>
          <p:cNvSpPr txBox="1">
            <a:spLocks/>
          </p:cNvSpPr>
          <p:nvPr userDrawn="1"/>
        </p:nvSpPr>
        <p:spPr>
          <a:xfrm>
            <a:off x="10260000" y="295162"/>
            <a:ext cx="1695600" cy="255600"/>
          </a:xfrm>
          <a:prstGeom prst="rect">
            <a:avLst/>
          </a:prstGeom>
        </p:spPr>
        <p:txBody>
          <a:bodyPr vert="horz" lIns="115214" tIns="57607" rIns="115214" bIns="57607" rtlCol="0" anchor="ctr"/>
          <a:lstStyle>
            <a:lvl1pPr algn="l">
              <a:defRPr sz="1800">
                <a:solidFill>
                  <a:schemeClr val="bg1"/>
                </a:solidFill>
                <a:latin typeface="PF Din Text Cond Pro Medium" pitchFamily="2" charset="0"/>
                <a:ea typeface="Rix고딕 M" pitchFamily="18" charset="-127"/>
              </a:defRPr>
            </a:lvl1pPr>
          </a:lstStyle>
          <a:p>
            <a:pPr marL="0" algn="r" defTabSz="1152144" rtl="0" eaLnBrk="1" latinLnBrk="1" hangingPunct="1">
              <a:defRPr/>
            </a:pPr>
            <a:fld id="{EC0BB0C5-6955-4F9B-BA60-58E2367A55EF}" type="slidenum">
              <a:rPr lang="ko-KR" altLang="en-US" sz="800" kern="1200" smtClean="0">
                <a:solidFill>
                  <a:srgbClr val="222222"/>
                </a:solidFill>
                <a:latin typeface="나눔고딕" pitchFamily="50" charset="-127"/>
                <a:ea typeface="나눔고딕" pitchFamily="50" charset="-127"/>
                <a:cs typeface="+mn-cs"/>
              </a:rPr>
              <a:pPr marL="0" algn="r" defTabSz="1152144" rtl="0" eaLnBrk="1" latinLnBrk="1" hangingPunct="1">
                <a:defRPr/>
              </a:pPr>
              <a:t>‹#›</a:t>
            </a:fld>
            <a:endParaRPr lang="ko-KR" altLang="en-US" sz="800" kern="1200" dirty="0">
              <a:solidFill>
                <a:srgbClr val="222222"/>
              </a:solidFill>
              <a:latin typeface="나눔고딕" pitchFamily="50" charset="-127"/>
              <a:ea typeface="나눔고딕" pitchFamily="50" charset="-127"/>
              <a:cs typeface="+mn-cs"/>
            </a:endParaRPr>
          </a:p>
        </p:txBody>
      </p:sp>
      <p:sp>
        <p:nvSpPr>
          <p:cNvPr id="8" name="제목 7">
            <a:extLst>
              <a:ext uri="{FF2B5EF4-FFF2-40B4-BE49-F238E27FC236}">
                <a16:creationId xmlns:a16="http://schemas.microsoft.com/office/drawing/2014/main" id="{DD86B7BD-83D7-AC45-B160-9EE77646C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085" y="275646"/>
            <a:ext cx="10515600" cy="294632"/>
          </a:xfrm>
          <a:prstGeom prst="rect">
            <a:avLst/>
          </a:prstGeom>
        </p:spPr>
        <p:txBody>
          <a:bodyPr anchor="t" anchorCtr="0"/>
          <a:lstStyle>
            <a:lvl1pPr>
              <a:defRPr sz="1600" b="1" i="0" baseline="0">
                <a:solidFill>
                  <a:srgbClr val="222222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r>
              <a:rPr kumimoji="1" lang="ko-KR" altLang="en-US" dirty="0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2874608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C93A857F-58A9-BE46-8539-9219D6A1C313}"/>
              </a:ext>
            </a:extLst>
          </p:cNvPr>
          <p:cNvSpPr/>
          <p:nvPr userDrawn="1"/>
        </p:nvSpPr>
        <p:spPr>
          <a:xfrm>
            <a:off x="336228" y="968558"/>
            <a:ext cx="2039224" cy="5555974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78C4F3D-BCFF-254D-A1CC-6A574A4B75DA}"/>
              </a:ext>
            </a:extLst>
          </p:cNvPr>
          <p:cNvCxnSpPr/>
          <p:nvPr userDrawn="1"/>
        </p:nvCxnSpPr>
        <p:spPr>
          <a:xfrm>
            <a:off x="336228" y="620688"/>
            <a:ext cx="11523600" cy="0"/>
          </a:xfrm>
          <a:prstGeom prst="line">
            <a:avLst/>
          </a:prstGeom>
          <a:ln w="19050">
            <a:solidFill>
              <a:srgbClr val="22222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슬라이드 번호 개체 틀 5">
            <a:extLst>
              <a:ext uri="{FF2B5EF4-FFF2-40B4-BE49-F238E27FC236}">
                <a16:creationId xmlns:a16="http://schemas.microsoft.com/office/drawing/2014/main" id="{DBA09944-BD6F-1C4C-A35C-26E304C87EA0}"/>
              </a:ext>
            </a:extLst>
          </p:cNvPr>
          <p:cNvSpPr txBox="1">
            <a:spLocks/>
          </p:cNvSpPr>
          <p:nvPr userDrawn="1"/>
        </p:nvSpPr>
        <p:spPr>
          <a:xfrm>
            <a:off x="10260000" y="295162"/>
            <a:ext cx="1695600" cy="255600"/>
          </a:xfrm>
          <a:prstGeom prst="rect">
            <a:avLst/>
          </a:prstGeom>
        </p:spPr>
        <p:txBody>
          <a:bodyPr vert="horz" lIns="115214" tIns="57607" rIns="115214" bIns="57607" rtlCol="0" anchor="ctr"/>
          <a:lstStyle>
            <a:lvl1pPr algn="l">
              <a:defRPr sz="1800">
                <a:solidFill>
                  <a:schemeClr val="bg1"/>
                </a:solidFill>
                <a:latin typeface="PF Din Text Cond Pro Medium" pitchFamily="2" charset="0"/>
                <a:ea typeface="Rix고딕 M" pitchFamily="18" charset="-127"/>
              </a:defRPr>
            </a:lvl1pPr>
          </a:lstStyle>
          <a:p>
            <a:pPr marL="0" algn="r" defTabSz="1152144" rtl="0" eaLnBrk="1" latinLnBrk="1" hangingPunct="1">
              <a:defRPr/>
            </a:pPr>
            <a:fld id="{EC0BB0C5-6955-4F9B-BA60-58E2367A55EF}" type="slidenum">
              <a:rPr lang="ko-KR" altLang="en-US" sz="800" kern="1200" smtClean="0">
                <a:solidFill>
                  <a:srgbClr val="222222"/>
                </a:solidFill>
                <a:latin typeface="나눔고딕" pitchFamily="50" charset="-127"/>
                <a:ea typeface="나눔고딕" pitchFamily="50" charset="-127"/>
                <a:cs typeface="+mn-cs"/>
              </a:rPr>
              <a:pPr marL="0" algn="r" defTabSz="1152144" rtl="0" eaLnBrk="1" latinLnBrk="1" hangingPunct="1">
                <a:defRPr/>
              </a:pPr>
              <a:t>‹#›</a:t>
            </a:fld>
            <a:endParaRPr lang="ko-KR" altLang="en-US" sz="800" kern="1200" dirty="0">
              <a:solidFill>
                <a:srgbClr val="222222"/>
              </a:solidFill>
              <a:latin typeface="나눔고딕" pitchFamily="50" charset="-127"/>
              <a:ea typeface="나눔고딕" pitchFamily="50" charset="-127"/>
              <a:cs typeface="+mn-cs"/>
            </a:endParaRPr>
          </a:p>
        </p:txBody>
      </p:sp>
      <p:sp>
        <p:nvSpPr>
          <p:cNvPr id="5" name="제목 7">
            <a:extLst>
              <a:ext uri="{FF2B5EF4-FFF2-40B4-BE49-F238E27FC236}">
                <a16:creationId xmlns:a16="http://schemas.microsoft.com/office/drawing/2014/main" id="{F90C1338-64C0-914E-86CA-0E0E841BC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085" y="275646"/>
            <a:ext cx="10515600" cy="294632"/>
          </a:xfrm>
          <a:prstGeom prst="rect">
            <a:avLst/>
          </a:prstGeom>
        </p:spPr>
        <p:txBody>
          <a:bodyPr anchor="t" anchorCtr="0"/>
          <a:lstStyle>
            <a:lvl1pPr>
              <a:defRPr sz="1600" b="1" i="0" baseline="0">
                <a:solidFill>
                  <a:srgbClr val="222222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r>
              <a:rPr kumimoji="1" lang="ko-KR" altLang="en-US" dirty="0"/>
              <a:t>마스터 제목 스타일 편집</a:t>
            </a:r>
          </a:p>
        </p:txBody>
      </p:sp>
      <p:cxnSp>
        <p:nvCxnSpPr>
          <p:cNvPr id="6" name="Straight Connector 2">
            <a:extLst>
              <a:ext uri="{FF2B5EF4-FFF2-40B4-BE49-F238E27FC236}">
                <a16:creationId xmlns:a16="http://schemas.microsoft.com/office/drawing/2014/main" id="{29EF431F-1435-7A47-A8F7-B2790527F46F}"/>
              </a:ext>
            </a:extLst>
          </p:cNvPr>
          <p:cNvCxnSpPr/>
          <p:nvPr userDrawn="1"/>
        </p:nvCxnSpPr>
        <p:spPr>
          <a:xfrm>
            <a:off x="336228" y="968558"/>
            <a:ext cx="11523600" cy="0"/>
          </a:xfrm>
          <a:prstGeom prst="line">
            <a:avLst/>
          </a:prstGeom>
          <a:ln w="12700">
            <a:solidFill>
              <a:srgbClr val="D6D6D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">
            <a:extLst>
              <a:ext uri="{FF2B5EF4-FFF2-40B4-BE49-F238E27FC236}">
                <a16:creationId xmlns:a16="http://schemas.microsoft.com/office/drawing/2014/main" id="{80A62C6D-E00E-6F44-A8A3-4A4C9685D26A}"/>
              </a:ext>
            </a:extLst>
          </p:cNvPr>
          <p:cNvCxnSpPr/>
          <p:nvPr userDrawn="1"/>
        </p:nvCxnSpPr>
        <p:spPr>
          <a:xfrm>
            <a:off x="336228" y="1883263"/>
            <a:ext cx="11523600" cy="0"/>
          </a:xfrm>
          <a:prstGeom prst="line">
            <a:avLst/>
          </a:prstGeom>
          <a:ln w="12700">
            <a:solidFill>
              <a:srgbClr val="D6D6D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">
            <a:extLst>
              <a:ext uri="{FF2B5EF4-FFF2-40B4-BE49-F238E27FC236}">
                <a16:creationId xmlns:a16="http://schemas.microsoft.com/office/drawing/2014/main" id="{C9859770-B5D7-7C42-A9BC-DD0B64C81FAE}"/>
              </a:ext>
            </a:extLst>
          </p:cNvPr>
          <p:cNvCxnSpPr/>
          <p:nvPr userDrawn="1"/>
        </p:nvCxnSpPr>
        <p:spPr>
          <a:xfrm>
            <a:off x="336228" y="5608152"/>
            <a:ext cx="11523600" cy="0"/>
          </a:xfrm>
          <a:prstGeom prst="line">
            <a:avLst/>
          </a:prstGeom>
          <a:ln w="12700">
            <a:solidFill>
              <a:srgbClr val="D6D6D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">
            <a:extLst>
              <a:ext uri="{FF2B5EF4-FFF2-40B4-BE49-F238E27FC236}">
                <a16:creationId xmlns:a16="http://schemas.microsoft.com/office/drawing/2014/main" id="{97A8CB35-1D01-6742-BDE3-B2D68C059D00}"/>
              </a:ext>
            </a:extLst>
          </p:cNvPr>
          <p:cNvCxnSpPr/>
          <p:nvPr userDrawn="1"/>
        </p:nvCxnSpPr>
        <p:spPr>
          <a:xfrm>
            <a:off x="336228" y="6524532"/>
            <a:ext cx="11523600" cy="0"/>
          </a:xfrm>
          <a:prstGeom prst="line">
            <a:avLst/>
          </a:prstGeom>
          <a:ln w="12700">
            <a:solidFill>
              <a:srgbClr val="D6D6D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8DDDB73-2927-A548-B138-964F674D178A}"/>
              </a:ext>
            </a:extLst>
          </p:cNvPr>
          <p:cNvSpPr txBox="1"/>
          <p:nvPr userDrawn="1"/>
        </p:nvSpPr>
        <p:spPr>
          <a:xfrm>
            <a:off x="537876" y="1151064"/>
            <a:ext cx="902811" cy="3231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en-US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Title Bar</a:t>
            </a:r>
            <a:endParaRPr kumimoji="1" lang="ko-KR" altLang="en-US" sz="1500" b="1" dirty="0">
              <a:solidFill>
                <a:srgbClr val="999A99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A38D03-DA49-F648-B464-84B4AB2FCE55}"/>
              </a:ext>
            </a:extLst>
          </p:cNvPr>
          <p:cNvSpPr txBox="1"/>
          <p:nvPr userDrawn="1"/>
        </p:nvSpPr>
        <p:spPr>
          <a:xfrm>
            <a:off x="537876" y="2067444"/>
            <a:ext cx="841897" cy="3231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en-US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Groups</a:t>
            </a:r>
            <a:endParaRPr kumimoji="1" lang="ko-KR" altLang="en-US" sz="1500" b="1" dirty="0">
              <a:solidFill>
                <a:srgbClr val="999A99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3EE125-5EF5-AB4B-95CA-76654BC20D2B}"/>
              </a:ext>
            </a:extLst>
          </p:cNvPr>
          <p:cNvSpPr txBox="1"/>
          <p:nvPr userDrawn="1"/>
        </p:nvSpPr>
        <p:spPr>
          <a:xfrm>
            <a:off x="537876" y="5792332"/>
            <a:ext cx="827471" cy="3231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en-US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Arrows</a:t>
            </a:r>
            <a:endParaRPr kumimoji="1" lang="ko-KR" altLang="en-US" sz="1500" b="1" dirty="0">
              <a:solidFill>
                <a:srgbClr val="999A99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91678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E8E4F6B6-EF4E-0940-B25A-4E5A06E325D7}"/>
              </a:ext>
            </a:extLst>
          </p:cNvPr>
          <p:cNvSpPr/>
          <p:nvPr userDrawn="1"/>
        </p:nvSpPr>
        <p:spPr>
          <a:xfrm>
            <a:off x="336228" y="968558"/>
            <a:ext cx="2039224" cy="5555974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cxnSp>
        <p:nvCxnSpPr>
          <p:cNvPr id="4" name="Straight Connector 2">
            <a:extLst>
              <a:ext uri="{FF2B5EF4-FFF2-40B4-BE49-F238E27FC236}">
                <a16:creationId xmlns:a16="http://schemas.microsoft.com/office/drawing/2014/main" id="{5449EA07-B2F7-2241-B7D6-F9FCE8441F6E}"/>
              </a:ext>
            </a:extLst>
          </p:cNvPr>
          <p:cNvCxnSpPr/>
          <p:nvPr userDrawn="1"/>
        </p:nvCxnSpPr>
        <p:spPr>
          <a:xfrm>
            <a:off x="336228" y="620688"/>
            <a:ext cx="11523600" cy="0"/>
          </a:xfrm>
          <a:prstGeom prst="line">
            <a:avLst/>
          </a:prstGeom>
          <a:ln w="19050">
            <a:solidFill>
              <a:srgbClr val="22222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슬라이드 번호 개체 틀 5">
            <a:extLst>
              <a:ext uri="{FF2B5EF4-FFF2-40B4-BE49-F238E27FC236}">
                <a16:creationId xmlns:a16="http://schemas.microsoft.com/office/drawing/2014/main" id="{29FF2C67-D46C-9D4C-B903-2A9D0F599AF5}"/>
              </a:ext>
            </a:extLst>
          </p:cNvPr>
          <p:cNvSpPr txBox="1">
            <a:spLocks/>
          </p:cNvSpPr>
          <p:nvPr userDrawn="1"/>
        </p:nvSpPr>
        <p:spPr>
          <a:xfrm>
            <a:off x="10260000" y="295162"/>
            <a:ext cx="1695600" cy="255600"/>
          </a:xfrm>
          <a:prstGeom prst="rect">
            <a:avLst/>
          </a:prstGeom>
        </p:spPr>
        <p:txBody>
          <a:bodyPr vert="horz" lIns="115214" tIns="57607" rIns="115214" bIns="57607" rtlCol="0" anchor="ctr"/>
          <a:lstStyle>
            <a:lvl1pPr algn="l">
              <a:defRPr sz="1800">
                <a:solidFill>
                  <a:schemeClr val="bg1"/>
                </a:solidFill>
                <a:latin typeface="PF Din Text Cond Pro Medium" pitchFamily="2" charset="0"/>
                <a:ea typeface="Rix고딕 M" pitchFamily="18" charset="-127"/>
              </a:defRPr>
            </a:lvl1pPr>
          </a:lstStyle>
          <a:p>
            <a:pPr marL="0" algn="r" defTabSz="1152144" rtl="0" eaLnBrk="1" latinLnBrk="1" hangingPunct="1">
              <a:defRPr/>
            </a:pPr>
            <a:fld id="{EC0BB0C5-6955-4F9B-BA60-58E2367A55EF}" type="slidenum">
              <a:rPr lang="ko-KR" altLang="en-US" sz="800" kern="1200" smtClean="0">
                <a:solidFill>
                  <a:srgbClr val="222222"/>
                </a:solidFill>
                <a:latin typeface="나눔고딕" pitchFamily="50" charset="-127"/>
                <a:ea typeface="나눔고딕" pitchFamily="50" charset="-127"/>
                <a:cs typeface="+mn-cs"/>
              </a:rPr>
              <a:pPr marL="0" algn="r" defTabSz="1152144" rtl="0" eaLnBrk="1" latinLnBrk="1" hangingPunct="1">
                <a:defRPr/>
              </a:pPr>
              <a:t>‹#›</a:t>
            </a:fld>
            <a:endParaRPr lang="ko-KR" altLang="en-US" sz="800" kern="1200" dirty="0">
              <a:solidFill>
                <a:srgbClr val="222222"/>
              </a:solidFill>
              <a:latin typeface="나눔고딕" pitchFamily="50" charset="-127"/>
              <a:ea typeface="나눔고딕" pitchFamily="50" charset="-127"/>
              <a:cs typeface="+mn-cs"/>
            </a:endParaRPr>
          </a:p>
        </p:txBody>
      </p:sp>
      <p:sp>
        <p:nvSpPr>
          <p:cNvPr id="6" name="제목 7">
            <a:extLst>
              <a:ext uri="{FF2B5EF4-FFF2-40B4-BE49-F238E27FC236}">
                <a16:creationId xmlns:a16="http://schemas.microsoft.com/office/drawing/2014/main" id="{2CADBDB5-DC17-CE4D-9754-1DBC5BD42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085" y="275646"/>
            <a:ext cx="10515600" cy="294632"/>
          </a:xfrm>
          <a:prstGeom prst="rect">
            <a:avLst/>
          </a:prstGeom>
        </p:spPr>
        <p:txBody>
          <a:bodyPr anchor="t" anchorCtr="0"/>
          <a:lstStyle>
            <a:lvl1pPr>
              <a:defRPr sz="1600" b="1" i="0" baseline="0">
                <a:solidFill>
                  <a:srgbClr val="222222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r>
              <a:rPr kumimoji="1" lang="ko-KR" altLang="en-US" dirty="0"/>
              <a:t>마스터 제목 스타일 편집</a:t>
            </a:r>
          </a:p>
        </p:txBody>
      </p:sp>
      <p:cxnSp>
        <p:nvCxnSpPr>
          <p:cNvPr id="7" name="Straight Connector 2">
            <a:extLst>
              <a:ext uri="{FF2B5EF4-FFF2-40B4-BE49-F238E27FC236}">
                <a16:creationId xmlns:a16="http://schemas.microsoft.com/office/drawing/2014/main" id="{B08E6466-39C7-444F-B3A7-3544669DB656}"/>
              </a:ext>
            </a:extLst>
          </p:cNvPr>
          <p:cNvCxnSpPr/>
          <p:nvPr userDrawn="1"/>
        </p:nvCxnSpPr>
        <p:spPr>
          <a:xfrm>
            <a:off x="336228" y="968558"/>
            <a:ext cx="11523600" cy="0"/>
          </a:xfrm>
          <a:prstGeom prst="line">
            <a:avLst/>
          </a:prstGeom>
          <a:ln w="12700">
            <a:solidFill>
              <a:srgbClr val="D6D6D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">
            <a:extLst>
              <a:ext uri="{FF2B5EF4-FFF2-40B4-BE49-F238E27FC236}">
                <a16:creationId xmlns:a16="http://schemas.microsoft.com/office/drawing/2014/main" id="{41944B37-5B7F-8440-A2C4-7FD630FE2C1D}"/>
              </a:ext>
            </a:extLst>
          </p:cNvPr>
          <p:cNvCxnSpPr/>
          <p:nvPr userDrawn="1"/>
        </p:nvCxnSpPr>
        <p:spPr>
          <a:xfrm>
            <a:off x="336228" y="3634899"/>
            <a:ext cx="11523600" cy="0"/>
          </a:xfrm>
          <a:prstGeom prst="line">
            <a:avLst/>
          </a:prstGeom>
          <a:ln w="12700">
            <a:solidFill>
              <a:srgbClr val="D6D6D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">
            <a:extLst>
              <a:ext uri="{FF2B5EF4-FFF2-40B4-BE49-F238E27FC236}">
                <a16:creationId xmlns:a16="http://schemas.microsoft.com/office/drawing/2014/main" id="{A6145612-F26B-9A4F-9143-A1C5A939D960}"/>
              </a:ext>
            </a:extLst>
          </p:cNvPr>
          <p:cNvCxnSpPr/>
          <p:nvPr userDrawn="1"/>
        </p:nvCxnSpPr>
        <p:spPr>
          <a:xfrm>
            <a:off x="336228" y="6524532"/>
            <a:ext cx="11523600" cy="0"/>
          </a:xfrm>
          <a:prstGeom prst="line">
            <a:avLst/>
          </a:prstGeom>
          <a:ln w="12700">
            <a:solidFill>
              <a:srgbClr val="D6D6D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1C94A43-5DA8-9B45-B6C8-1D997CDFDE02}"/>
              </a:ext>
            </a:extLst>
          </p:cNvPr>
          <p:cNvSpPr txBox="1"/>
          <p:nvPr userDrawn="1"/>
        </p:nvSpPr>
        <p:spPr>
          <a:xfrm>
            <a:off x="537876" y="1143370"/>
            <a:ext cx="1409360" cy="553998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kumimoji="1" lang="en-US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Icon :</a:t>
            </a:r>
          </a:p>
          <a:p>
            <a:r>
              <a:rPr kumimoji="1" lang="en-US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User &amp; Device</a:t>
            </a:r>
            <a:endParaRPr kumimoji="1" lang="ko-KR" altLang="en-US" sz="1500" b="1" dirty="0">
              <a:solidFill>
                <a:srgbClr val="999A99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4883E8-2554-0342-A9E3-D38F2737C17F}"/>
              </a:ext>
            </a:extLst>
          </p:cNvPr>
          <p:cNvSpPr txBox="1"/>
          <p:nvPr userDrawn="1"/>
        </p:nvSpPr>
        <p:spPr>
          <a:xfrm>
            <a:off x="537876" y="3809710"/>
            <a:ext cx="1184940" cy="553998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kumimoji="1" lang="en-US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Icon : </a:t>
            </a:r>
          </a:p>
          <a:p>
            <a:r>
              <a:rPr kumimoji="1" lang="en-US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NHN Cloud</a:t>
            </a:r>
            <a:endParaRPr kumimoji="1" lang="ko-KR" altLang="en-US" sz="1500" b="1" dirty="0">
              <a:solidFill>
                <a:srgbClr val="999A99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  <p:cxnSp>
        <p:nvCxnSpPr>
          <p:cNvPr id="16" name="Straight Connector 2">
            <a:extLst>
              <a:ext uri="{FF2B5EF4-FFF2-40B4-BE49-F238E27FC236}">
                <a16:creationId xmlns:a16="http://schemas.microsoft.com/office/drawing/2014/main" id="{57873CBC-AD71-214A-B525-8D0E2AEC5D05}"/>
              </a:ext>
            </a:extLst>
          </p:cNvPr>
          <p:cNvCxnSpPr/>
          <p:nvPr userDrawn="1"/>
        </p:nvCxnSpPr>
        <p:spPr>
          <a:xfrm>
            <a:off x="336228" y="5055122"/>
            <a:ext cx="11523600" cy="0"/>
          </a:xfrm>
          <a:prstGeom prst="line">
            <a:avLst/>
          </a:prstGeom>
          <a:ln w="12700">
            <a:solidFill>
              <a:srgbClr val="D6D6D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B1A36AE-217F-CB47-9020-10E53C017461}"/>
              </a:ext>
            </a:extLst>
          </p:cNvPr>
          <p:cNvSpPr txBox="1"/>
          <p:nvPr userDrawn="1"/>
        </p:nvSpPr>
        <p:spPr>
          <a:xfrm>
            <a:off x="537876" y="5229933"/>
            <a:ext cx="1672253" cy="553998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kumimoji="1" lang="en-US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Icon : </a:t>
            </a:r>
          </a:p>
          <a:p>
            <a:r>
              <a:rPr kumimoji="1" lang="en-US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VPC Component</a:t>
            </a:r>
            <a:endParaRPr kumimoji="1" lang="ko-KR" altLang="en-US" sz="1500" b="1" dirty="0">
              <a:solidFill>
                <a:srgbClr val="999A99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15580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E8E4F6B6-EF4E-0940-B25A-4E5A06E325D7}"/>
              </a:ext>
            </a:extLst>
          </p:cNvPr>
          <p:cNvSpPr/>
          <p:nvPr userDrawn="1"/>
        </p:nvSpPr>
        <p:spPr>
          <a:xfrm>
            <a:off x="336228" y="968558"/>
            <a:ext cx="2039224" cy="5555974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cxnSp>
        <p:nvCxnSpPr>
          <p:cNvPr id="4" name="Straight Connector 2">
            <a:extLst>
              <a:ext uri="{FF2B5EF4-FFF2-40B4-BE49-F238E27FC236}">
                <a16:creationId xmlns:a16="http://schemas.microsoft.com/office/drawing/2014/main" id="{5449EA07-B2F7-2241-B7D6-F9FCE8441F6E}"/>
              </a:ext>
            </a:extLst>
          </p:cNvPr>
          <p:cNvCxnSpPr/>
          <p:nvPr userDrawn="1"/>
        </p:nvCxnSpPr>
        <p:spPr>
          <a:xfrm>
            <a:off x="336228" y="620688"/>
            <a:ext cx="11523600" cy="0"/>
          </a:xfrm>
          <a:prstGeom prst="line">
            <a:avLst/>
          </a:prstGeom>
          <a:ln w="19050">
            <a:solidFill>
              <a:srgbClr val="22222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슬라이드 번호 개체 틀 5">
            <a:extLst>
              <a:ext uri="{FF2B5EF4-FFF2-40B4-BE49-F238E27FC236}">
                <a16:creationId xmlns:a16="http://schemas.microsoft.com/office/drawing/2014/main" id="{29FF2C67-D46C-9D4C-B903-2A9D0F599AF5}"/>
              </a:ext>
            </a:extLst>
          </p:cNvPr>
          <p:cNvSpPr txBox="1">
            <a:spLocks/>
          </p:cNvSpPr>
          <p:nvPr userDrawn="1"/>
        </p:nvSpPr>
        <p:spPr>
          <a:xfrm>
            <a:off x="10260000" y="295162"/>
            <a:ext cx="1695600" cy="255600"/>
          </a:xfrm>
          <a:prstGeom prst="rect">
            <a:avLst/>
          </a:prstGeom>
        </p:spPr>
        <p:txBody>
          <a:bodyPr vert="horz" lIns="115214" tIns="57607" rIns="115214" bIns="57607" rtlCol="0" anchor="ctr"/>
          <a:lstStyle>
            <a:lvl1pPr algn="l">
              <a:defRPr sz="1800">
                <a:solidFill>
                  <a:schemeClr val="bg1"/>
                </a:solidFill>
                <a:latin typeface="PF Din Text Cond Pro Medium" pitchFamily="2" charset="0"/>
                <a:ea typeface="Rix고딕 M" pitchFamily="18" charset="-127"/>
              </a:defRPr>
            </a:lvl1pPr>
          </a:lstStyle>
          <a:p>
            <a:pPr marL="0" algn="r" defTabSz="1152144" rtl="0" eaLnBrk="1" latinLnBrk="1" hangingPunct="1">
              <a:defRPr/>
            </a:pPr>
            <a:fld id="{EC0BB0C5-6955-4F9B-BA60-58E2367A55EF}" type="slidenum">
              <a:rPr lang="ko-KR" altLang="en-US" sz="800" kern="1200" smtClean="0">
                <a:solidFill>
                  <a:srgbClr val="222222"/>
                </a:solidFill>
                <a:latin typeface="나눔고딕" pitchFamily="50" charset="-127"/>
                <a:ea typeface="나눔고딕" pitchFamily="50" charset="-127"/>
                <a:cs typeface="+mn-cs"/>
              </a:rPr>
              <a:pPr marL="0" algn="r" defTabSz="1152144" rtl="0" eaLnBrk="1" latinLnBrk="1" hangingPunct="1">
                <a:defRPr/>
              </a:pPr>
              <a:t>‹#›</a:t>
            </a:fld>
            <a:endParaRPr lang="ko-KR" altLang="en-US" sz="800" kern="1200" dirty="0">
              <a:solidFill>
                <a:srgbClr val="222222"/>
              </a:solidFill>
              <a:latin typeface="나눔고딕" pitchFamily="50" charset="-127"/>
              <a:ea typeface="나눔고딕" pitchFamily="50" charset="-127"/>
              <a:cs typeface="+mn-cs"/>
            </a:endParaRPr>
          </a:p>
        </p:txBody>
      </p:sp>
      <p:sp>
        <p:nvSpPr>
          <p:cNvPr id="6" name="제목 7">
            <a:extLst>
              <a:ext uri="{FF2B5EF4-FFF2-40B4-BE49-F238E27FC236}">
                <a16:creationId xmlns:a16="http://schemas.microsoft.com/office/drawing/2014/main" id="{2CADBDB5-DC17-CE4D-9754-1DBC5BD42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085" y="275646"/>
            <a:ext cx="10515600" cy="294632"/>
          </a:xfrm>
          <a:prstGeom prst="rect">
            <a:avLst/>
          </a:prstGeom>
        </p:spPr>
        <p:txBody>
          <a:bodyPr anchor="t" anchorCtr="0"/>
          <a:lstStyle>
            <a:lvl1pPr>
              <a:defRPr sz="1600" b="1" i="0" baseline="0">
                <a:solidFill>
                  <a:srgbClr val="222222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r>
              <a:rPr kumimoji="1" lang="ko-KR" altLang="en-US" dirty="0"/>
              <a:t>마스터 제목 스타일 편집</a:t>
            </a:r>
          </a:p>
        </p:txBody>
      </p:sp>
      <p:cxnSp>
        <p:nvCxnSpPr>
          <p:cNvPr id="7" name="Straight Connector 2">
            <a:extLst>
              <a:ext uri="{FF2B5EF4-FFF2-40B4-BE49-F238E27FC236}">
                <a16:creationId xmlns:a16="http://schemas.microsoft.com/office/drawing/2014/main" id="{B08E6466-39C7-444F-B3A7-3544669DB656}"/>
              </a:ext>
            </a:extLst>
          </p:cNvPr>
          <p:cNvCxnSpPr/>
          <p:nvPr userDrawn="1"/>
        </p:nvCxnSpPr>
        <p:spPr>
          <a:xfrm>
            <a:off x="336228" y="968558"/>
            <a:ext cx="11523600" cy="0"/>
          </a:xfrm>
          <a:prstGeom prst="line">
            <a:avLst/>
          </a:prstGeom>
          <a:ln w="12700">
            <a:solidFill>
              <a:srgbClr val="D6D6D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">
            <a:extLst>
              <a:ext uri="{FF2B5EF4-FFF2-40B4-BE49-F238E27FC236}">
                <a16:creationId xmlns:a16="http://schemas.microsoft.com/office/drawing/2014/main" id="{A6145612-F26B-9A4F-9143-A1C5A939D960}"/>
              </a:ext>
            </a:extLst>
          </p:cNvPr>
          <p:cNvCxnSpPr/>
          <p:nvPr userDrawn="1"/>
        </p:nvCxnSpPr>
        <p:spPr>
          <a:xfrm>
            <a:off x="336228" y="6524532"/>
            <a:ext cx="11523600" cy="0"/>
          </a:xfrm>
          <a:prstGeom prst="line">
            <a:avLst/>
          </a:prstGeom>
          <a:ln w="12700">
            <a:solidFill>
              <a:srgbClr val="D6D6D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1C94A43-5DA8-9B45-B6C8-1D997CDFDE02}"/>
              </a:ext>
            </a:extLst>
          </p:cNvPr>
          <p:cNvSpPr txBox="1"/>
          <p:nvPr userDrawn="1"/>
        </p:nvSpPr>
        <p:spPr>
          <a:xfrm>
            <a:off x="537876" y="1143370"/>
            <a:ext cx="1532792" cy="784830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kumimoji="1" lang="en-US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Icon :</a:t>
            </a:r>
          </a:p>
          <a:p>
            <a:r>
              <a:rPr kumimoji="1" lang="en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Organization</a:t>
            </a:r>
            <a:r>
              <a:rPr kumimoji="1" lang="ko-KR" altLang="en-US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en-US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&amp;</a:t>
            </a:r>
          </a:p>
          <a:p>
            <a:r>
              <a:rPr kumimoji="1" lang="en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Project</a:t>
            </a:r>
            <a:endParaRPr kumimoji="1" lang="ko-KR" altLang="en-US" sz="1500" b="1" dirty="0">
              <a:solidFill>
                <a:srgbClr val="999A99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  <p:cxnSp>
        <p:nvCxnSpPr>
          <p:cNvPr id="13" name="Straight Connector 2">
            <a:extLst>
              <a:ext uri="{FF2B5EF4-FFF2-40B4-BE49-F238E27FC236}">
                <a16:creationId xmlns:a16="http://schemas.microsoft.com/office/drawing/2014/main" id="{2F47DF2C-57EE-CF4F-81F1-AC7739F5F9AC}"/>
              </a:ext>
            </a:extLst>
          </p:cNvPr>
          <p:cNvCxnSpPr/>
          <p:nvPr userDrawn="1"/>
        </p:nvCxnSpPr>
        <p:spPr>
          <a:xfrm>
            <a:off x="336228" y="2335636"/>
            <a:ext cx="11523600" cy="0"/>
          </a:xfrm>
          <a:prstGeom prst="line">
            <a:avLst/>
          </a:prstGeom>
          <a:ln w="12700">
            <a:solidFill>
              <a:srgbClr val="D6D6D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6189BD3-B5E9-0843-88AE-EFE2245906BF}"/>
              </a:ext>
            </a:extLst>
          </p:cNvPr>
          <p:cNvSpPr txBox="1"/>
          <p:nvPr userDrawn="1"/>
        </p:nvSpPr>
        <p:spPr>
          <a:xfrm>
            <a:off x="537876" y="2510447"/>
            <a:ext cx="941283" cy="553998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kumimoji="1" lang="en-US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Icon : </a:t>
            </a:r>
          </a:p>
          <a:p>
            <a:r>
              <a:rPr kumimoji="1" lang="en-US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Member</a:t>
            </a:r>
            <a:endParaRPr kumimoji="1" lang="ko-KR" altLang="en-US" sz="1500" b="1" dirty="0">
              <a:solidFill>
                <a:srgbClr val="999A99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  <p:cxnSp>
        <p:nvCxnSpPr>
          <p:cNvPr id="15" name="Straight Connector 2">
            <a:extLst>
              <a:ext uri="{FF2B5EF4-FFF2-40B4-BE49-F238E27FC236}">
                <a16:creationId xmlns:a16="http://schemas.microsoft.com/office/drawing/2014/main" id="{1611DD59-677E-3941-A310-84E57B945028}"/>
              </a:ext>
            </a:extLst>
          </p:cNvPr>
          <p:cNvCxnSpPr/>
          <p:nvPr userDrawn="1"/>
        </p:nvCxnSpPr>
        <p:spPr>
          <a:xfrm>
            <a:off x="336228" y="5157454"/>
            <a:ext cx="11523600" cy="0"/>
          </a:xfrm>
          <a:prstGeom prst="line">
            <a:avLst/>
          </a:prstGeom>
          <a:ln w="12700">
            <a:solidFill>
              <a:srgbClr val="D6D6D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39334DC-9E49-EA4F-B7C0-F9986F6EA3B0}"/>
              </a:ext>
            </a:extLst>
          </p:cNvPr>
          <p:cNvSpPr txBox="1"/>
          <p:nvPr userDrawn="1"/>
        </p:nvSpPr>
        <p:spPr>
          <a:xfrm>
            <a:off x="537876" y="5332265"/>
            <a:ext cx="1313180" cy="784830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kumimoji="1" lang="en-US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Icon : </a:t>
            </a:r>
          </a:p>
          <a:p>
            <a:r>
              <a:rPr kumimoji="1" lang="en-US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Governance </a:t>
            </a:r>
          </a:p>
          <a:p>
            <a:r>
              <a:rPr kumimoji="1" lang="en-US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Settings</a:t>
            </a:r>
          </a:p>
        </p:txBody>
      </p:sp>
    </p:spTree>
    <p:extLst>
      <p:ext uri="{BB962C8B-B14F-4D97-AF65-F5344CB8AC3E}">
        <p14:creationId xmlns:p14="http://schemas.microsoft.com/office/powerpoint/2010/main" val="2843052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2">
            <a:extLst>
              <a:ext uri="{FF2B5EF4-FFF2-40B4-BE49-F238E27FC236}">
                <a16:creationId xmlns:a16="http://schemas.microsoft.com/office/drawing/2014/main" id="{40227F83-47CF-0E41-9BC7-697A653E5764}"/>
              </a:ext>
            </a:extLst>
          </p:cNvPr>
          <p:cNvCxnSpPr/>
          <p:nvPr userDrawn="1"/>
        </p:nvCxnSpPr>
        <p:spPr>
          <a:xfrm>
            <a:off x="336228" y="620688"/>
            <a:ext cx="11523600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슬라이드 번호 개체 틀 5">
            <a:extLst>
              <a:ext uri="{FF2B5EF4-FFF2-40B4-BE49-F238E27FC236}">
                <a16:creationId xmlns:a16="http://schemas.microsoft.com/office/drawing/2014/main" id="{61E9F808-A57D-D940-A9B0-F691A01249B1}"/>
              </a:ext>
            </a:extLst>
          </p:cNvPr>
          <p:cNvSpPr txBox="1">
            <a:spLocks/>
          </p:cNvSpPr>
          <p:nvPr userDrawn="1"/>
        </p:nvSpPr>
        <p:spPr>
          <a:xfrm>
            <a:off x="10260000" y="295200"/>
            <a:ext cx="1695600" cy="255600"/>
          </a:xfrm>
          <a:prstGeom prst="rect">
            <a:avLst/>
          </a:prstGeom>
        </p:spPr>
        <p:txBody>
          <a:bodyPr vert="horz" lIns="115214" tIns="57607" rIns="115214" bIns="57607" rtlCol="0" anchor="ctr"/>
          <a:lstStyle>
            <a:lvl1pPr algn="l">
              <a:defRPr sz="1800">
                <a:solidFill>
                  <a:schemeClr val="bg1"/>
                </a:solidFill>
                <a:latin typeface="PF Din Text Cond Pro Medium" pitchFamily="2" charset="0"/>
                <a:ea typeface="Rix고딕 M" pitchFamily="18" charset="-127"/>
              </a:defRPr>
            </a:lvl1pPr>
          </a:lstStyle>
          <a:p>
            <a:pPr marL="0" algn="r" defTabSz="1152144" rtl="0" eaLnBrk="1" latinLnBrk="1" hangingPunct="1">
              <a:defRPr/>
            </a:pPr>
            <a:fld id="{EC0BB0C5-6955-4F9B-BA60-58E2367A55EF}" type="slidenum">
              <a:rPr lang="ko-KR" altLang="en-US" sz="800" kern="120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+mn-cs"/>
              </a:rPr>
              <a:pPr marL="0" algn="r" defTabSz="1152144" rtl="0" eaLnBrk="1" latinLnBrk="1" hangingPunct="1">
                <a:defRPr/>
              </a:pPr>
              <a:t>‹#›</a:t>
            </a:fld>
            <a:endParaRPr lang="ko-KR" altLang="en-US" sz="800" kern="12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  <a:cs typeface="+mn-cs"/>
            </a:endParaRPr>
          </a:p>
        </p:txBody>
      </p:sp>
      <p:sp>
        <p:nvSpPr>
          <p:cNvPr id="8" name="제목 7">
            <a:extLst>
              <a:ext uri="{FF2B5EF4-FFF2-40B4-BE49-F238E27FC236}">
                <a16:creationId xmlns:a16="http://schemas.microsoft.com/office/drawing/2014/main" id="{DD86B7BD-83D7-AC45-B160-9EE77646C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085" y="275646"/>
            <a:ext cx="10515600" cy="294632"/>
          </a:xfrm>
          <a:prstGeom prst="rect">
            <a:avLst/>
          </a:prstGeom>
        </p:spPr>
        <p:txBody>
          <a:bodyPr anchor="t" anchorCtr="0"/>
          <a:lstStyle>
            <a:lvl1pPr>
              <a:defRPr sz="1600" b="1" i="0" baseline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r>
              <a:rPr kumimoji="1" lang="ko-KR" altLang="en-US" dirty="0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91842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55C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HNEnt\Downloads\patern.png">
            <a:extLst>
              <a:ext uri="{FF2B5EF4-FFF2-40B4-BE49-F238E27FC236}">
                <a16:creationId xmlns:a16="http://schemas.microsoft.com/office/drawing/2014/main" id="{BC48E953-25B7-7E40-BB76-BC8263015A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317"/>
            <a:ext cx="9144000" cy="68585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311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705" r:id="rId2"/>
    <p:sldLayoutId id="2147483708" r:id="rId3"/>
    <p:sldLayoutId id="2147483738" r:id="rId4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6157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709" r:id="rId2"/>
    <p:sldLayoutId id="2147483710" r:id="rId3"/>
    <p:sldLayoutId id="2147483724" r:id="rId4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8153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07" r:id="rId2"/>
    <p:sldLayoutId id="2147483712" r:id="rId3"/>
    <p:sldLayoutId id="2147483736" r:id="rId4"/>
    <p:sldLayoutId id="2147483737" r:id="rId5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5" Type="http://schemas.openxmlformats.org/officeDocument/2006/relationships/image" Target="../media/image7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Relationship Id="rId14" Type="http://schemas.openxmlformats.org/officeDocument/2006/relationships/image" Target="../media/image7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png"/><Relationship Id="rId3" Type="http://schemas.openxmlformats.org/officeDocument/2006/relationships/image" Target="../media/image76.png"/><Relationship Id="rId7" Type="http://schemas.openxmlformats.org/officeDocument/2006/relationships/image" Target="../media/image80.svg"/><Relationship Id="rId12" Type="http://schemas.openxmlformats.org/officeDocument/2006/relationships/image" Target="../media/image85.png"/><Relationship Id="rId2" Type="http://schemas.openxmlformats.org/officeDocument/2006/relationships/image" Target="../media/image75.png"/><Relationship Id="rId16" Type="http://schemas.openxmlformats.org/officeDocument/2006/relationships/image" Target="../media/image8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.svg"/><Relationship Id="rId15" Type="http://schemas.openxmlformats.org/officeDocument/2006/relationships/image" Target="../media/image88.pn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Relationship Id="rId14" Type="http://schemas.openxmlformats.org/officeDocument/2006/relationships/image" Target="../media/image87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1.png"/><Relationship Id="rId18" Type="http://schemas.openxmlformats.org/officeDocument/2006/relationships/image" Target="../media/image106.svg"/><Relationship Id="rId26" Type="http://schemas.openxmlformats.org/officeDocument/2006/relationships/image" Target="../media/image114.svg"/><Relationship Id="rId3" Type="http://schemas.openxmlformats.org/officeDocument/2006/relationships/image" Target="../media/image91.png"/><Relationship Id="rId21" Type="http://schemas.openxmlformats.org/officeDocument/2006/relationships/image" Target="../media/image109.png"/><Relationship Id="rId34" Type="http://schemas.openxmlformats.org/officeDocument/2006/relationships/image" Target="../media/image122.svg"/><Relationship Id="rId7" Type="http://schemas.openxmlformats.org/officeDocument/2006/relationships/image" Target="../media/image95.png"/><Relationship Id="rId12" Type="http://schemas.openxmlformats.org/officeDocument/2006/relationships/image" Target="../media/image100.png"/><Relationship Id="rId17" Type="http://schemas.openxmlformats.org/officeDocument/2006/relationships/image" Target="../media/image105.png"/><Relationship Id="rId25" Type="http://schemas.openxmlformats.org/officeDocument/2006/relationships/image" Target="../media/image113.png"/><Relationship Id="rId33" Type="http://schemas.openxmlformats.org/officeDocument/2006/relationships/image" Target="../media/image121.png"/><Relationship Id="rId2" Type="http://schemas.openxmlformats.org/officeDocument/2006/relationships/image" Target="../media/image90.png"/><Relationship Id="rId16" Type="http://schemas.openxmlformats.org/officeDocument/2006/relationships/image" Target="../media/image104.svg"/><Relationship Id="rId20" Type="http://schemas.openxmlformats.org/officeDocument/2006/relationships/image" Target="../media/image108.svg"/><Relationship Id="rId29" Type="http://schemas.openxmlformats.org/officeDocument/2006/relationships/image" Target="../media/image1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24" Type="http://schemas.openxmlformats.org/officeDocument/2006/relationships/image" Target="../media/image112.svg"/><Relationship Id="rId32" Type="http://schemas.openxmlformats.org/officeDocument/2006/relationships/image" Target="../media/image120.svg"/><Relationship Id="rId5" Type="http://schemas.openxmlformats.org/officeDocument/2006/relationships/image" Target="../media/image93.png"/><Relationship Id="rId15" Type="http://schemas.openxmlformats.org/officeDocument/2006/relationships/image" Target="../media/image103.png"/><Relationship Id="rId23" Type="http://schemas.openxmlformats.org/officeDocument/2006/relationships/image" Target="../media/image111.png"/><Relationship Id="rId28" Type="http://schemas.openxmlformats.org/officeDocument/2006/relationships/image" Target="../media/image116.svg"/><Relationship Id="rId36" Type="http://schemas.openxmlformats.org/officeDocument/2006/relationships/image" Target="../media/image124.svg"/><Relationship Id="rId10" Type="http://schemas.openxmlformats.org/officeDocument/2006/relationships/image" Target="../media/image98.png"/><Relationship Id="rId19" Type="http://schemas.openxmlformats.org/officeDocument/2006/relationships/image" Target="../media/image107.png"/><Relationship Id="rId31" Type="http://schemas.openxmlformats.org/officeDocument/2006/relationships/image" Target="../media/image119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Relationship Id="rId14" Type="http://schemas.openxmlformats.org/officeDocument/2006/relationships/image" Target="../media/image102.png"/><Relationship Id="rId22" Type="http://schemas.openxmlformats.org/officeDocument/2006/relationships/image" Target="../media/image110.svg"/><Relationship Id="rId27" Type="http://schemas.openxmlformats.org/officeDocument/2006/relationships/image" Target="../media/image115.png"/><Relationship Id="rId30" Type="http://schemas.openxmlformats.org/officeDocument/2006/relationships/image" Target="../media/image118.png"/><Relationship Id="rId35" Type="http://schemas.openxmlformats.org/officeDocument/2006/relationships/image" Target="../media/image123.png"/><Relationship Id="rId8" Type="http://schemas.openxmlformats.org/officeDocument/2006/relationships/image" Target="../media/image9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35.svg"/><Relationship Id="rId18" Type="http://schemas.openxmlformats.org/officeDocument/2006/relationships/image" Target="../media/image140.png"/><Relationship Id="rId3" Type="http://schemas.openxmlformats.org/officeDocument/2006/relationships/image" Target="../media/image125.png"/><Relationship Id="rId21" Type="http://schemas.openxmlformats.org/officeDocument/2006/relationships/image" Target="../media/image143.svg"/><Relationship Id="rId7" Type="http://schemas.openxmlformats.org/officeDocument/2006/relationships/image" Target="../media/image129.png"/><Relationship Id="rId12" Type="http://schemas.openxmlformats.org/officeDocument/2006/relationships/image" Target="../media/image134.png"/><Relationship Id="rId17" Type="http://schemas.openxmlformats.org/officeDocument/2006/relationships/image" Target="../media/image139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38.png"/><Relationship Id="rId20" Type="http://schemas.openxmlformats.org/officeDocument/2006/relationships/image" Target="../media/image14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8.png"/><Relationship Id="rId11" Type="http://schemas.openxmlformats.org/officeDocument/2006/relationships/image" Target="../media/image133.png"/><Relationship Id="rId5" Type="http://schemas.openxmlformats.org/officeDocument/2006/relationships/image" Target="../media/image127.png"/><Relationship Id="rId15" Type="http://schemas.openxmlformats.org/officeDocument/2006/relationships/image" Target="../media/image137.svg"/><Relationship Id="rId10" Type="http://schemas.openxmlformats.org/officeDocument/2006/relationships/image" Target="../media/image132.png"/><Relationship Id="rId19" Type="http://schemas.openxmlformats.org/officeDocument/2006/relationships/image" Target="../media/image141.svg"/><Relationship Id="rId4" Type="http://schemas.openxmlformats.org/officeDocument/2006/relationships/image" Target="../media/image126.png"/><Relationship Id="rId9" Type="http://schemas.openxmlformats.org/officeDocument/2006/relationships/image" Target="../media/image131.png"/><Relationship Id="rId14" Type="http://schemas.openxmlformats.org/officeDocument/2006/relationships/image" Target="../media/image1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13" Type="http://schemas.openxmlformats.org/officeDocument/2006/relationships/image" Target="../media/image154.png"/><Relationship Id="rId18" Type="http://schemas.openxmlformats.org/officeDocument/2006/relationships/image" Target="../media/image159.png"/><Relationship Id="rId3" Type="http://schemas.openxmlformats.org/officeDocument/2006/relationships/image" Target="../media/image144.png"/><Relationship Id="rId21" Type="http://schemas.openxmlformats.org/officeDocument/2006/relationships/image" Target="../media/image162.svg"/><Relationship Id="rId7" Type="http://schemas.openxmlformats.org/officeDocument/2006/relationships/image" Target="../media/image148.png"/><Relationship Id="rId12" Type="http://schemas.openxmlformats.org/officeDocument/2006/relationships/image" Target="../media/image153.png"/><Relationship Id="rId17" Type="http://schemas.openxmlformats.org/officeDocument/2006/relationships/image" Target="../media/image158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57.png"/><Relationship Id="rId20" Type="http://schemas.openxmlformats.org/officeDocument/2006/relationships/image" Target="../media/image16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7.png"/><Relationship Id="rId11" Type="http://schemas.openxmlformats.org/officeDocument/2006/relationships/image" Target="../media/image152.png"/><Relationship Id="rId5" Type="http://schemas.openxmlformats.org/officeDocument/2006/relationships/image" Target="../media/image146.png"/><Relationship Id="rId15" Type="http://schemas.openxmlformats.org/officeDocument/2006/relationships/image" Target="../media/image156.png"/><Relationship Id="rId23" Type="http://schemas.openxmlformats.org/officeDocument/2006/relationships/image" Target="../media/image164.svg"/><Relationship Id="rId10" Type="http://schemas.openxmlformats.org/officeDocument/2006/relationships/image" Target="../media/image151.png"/><Relationship Id="rId19" Type="http://schemas.openxmlformats.org/officeDocument/2006/relationships/image" Target="../media/image160.svg"/><Relationship Id="rId4" Type="http://schemas.openxmlformats.org/officeDocument/2006/relationships/image" Target="../media/image145.png"/><Relationship Id="rId9" Type="http://schemas.openxmlformats.org/officeDocument/2006/relationships/image" Target="../media/image150.png"/><Relationship Id="rId14" Type="http://schemas.openxmlformats.org/officeDocument/2006/relationships/image" Target="../media/image155.png"/><Relationship Id="rId22" Type="http://schemas.openxmlformats.org/officeDocument/2006/relationships/image" Target="../media/image16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13" Type="http://schemas.openxmlformats.org/officeDocument/2006/relationships/image" Target="../media/image176.png"/><Relationship Id="rId18" Type="http://schemas.openxmlformats.org/officeDocument/2006/relationships/image" Target="../media/image181.svg"/><Relationship Id="rId3" Type="http://schemas.openxmlformats.org/officeDocument/2006/relationships/image" Target="../media/image166.png"/><Relationship Id="rId21" Type="http://schemas.openxmlformats.org/officeDocument/2006/relationships/image" Target="../media/image184.png"/><Relationship Id="rId7" Type="http://schemas.openxmlformats.org/officeDocument/2006/relationships/image" Target="../media/image170.png"/><Relationship Id="rId12" Type="http://schemas.openxmlformats.org/officeDocument/2006/relationships/image" Target="../media/image175.png"/><Relationship Id="rId17" Type="http://schemas.openxmlformats.org/officeDocument/2006/relationships/image" Target="../media/image180.png"/><Relationship Id="rId2" Type="http://schemas.openxmlformats.org/officeDocument/2006/relationships/image" Target="../media/image165.png"/><Relationship Id="rId16" Type="http://schemas.openxmlformats.org/officeDocument/2006/relationships/image" Target="../media/image179.png"/><Relationship Id="rId20" Type="http://schemas.openxmlformats.org/officeDocument/2006/relationships/image" Target="../media/image183.sv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9.png"/><Relationship Id="rId11" Type="http://schemas.openxmlformats.org/officeDocument/2006/relationships/image" Target="../media/image174.png"/><Relationship Id="rId24" Type="http://schemas.openxmlformats.org/officeDocument/2006/relationships/image" Target="../media/image187.svg"/><Relationship Id="rId5" Type="http://schemas.openxmlformats.org/officeDocument/2006/relationships/image" Target="../media/image168.png"/><Relationship Id="rId15" Type="http://schemas.openxmlformats.org/officeDocument/2006/relationships/image" Target="../media/image178.png"/><Relationship Id="rId23" Type="http://schemas.openxmlformats.org/officeDocument/2006/relationships/image" Target="../media/image186.png"/><Relationship Id="rId10" Type="http://schemas.openxmlformats.org/officeDocument/2006/relationships/image" Target="../media/image173.png"/><Relationship Id="rId19" Type="http://schemas.openxmlformats.org/officeDocument/2006/relationships/image" Target="../media/image182.png"/><Relationship Id="rId4" Type="http://schemas.openxmlformats.org/officeDocument/2006/relationships/image" Target="../media/image167.png"/><Relationship Id="rId9" Type="http://schemas.openxmlformats.org/officeDocument/2006/relationships/image" Target="../media/image172.png"/><Relationship Id="rId14" Type="http://schemas.openxmlformats.org/officeDocument/2006/relationships/image" Target="../media/image177.png"/><Relationship Id="rId22" Type="http://schemas.openxmlformats.org/officeDocument/2006/relationships/image" Target="../media/image185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svg"/><Relationship Id="rId13" Type="http://schemas.openxmlformats.org/officeDocument/2006/relationships/image" Target="../media/image199.png"/><Relationship Id="rId18" Type="http://schemas.openxmlformats.org/officeDocument/2006/relationships/image" Target="../media/image204.svg"/><Relationship Id="rId3" Type="http://schemas.openxmlformats.org/officeDocument/2006/relationships/image" Target="../media/image189.png"/><Relationship Id="rId7" Type="http://schemas.openxmlformats.org/officeDocument/2006/relationships/image" Target="../media/image193.png"/><Relationship Id="rId12" Type="http://schemas.openxmlformats.org/officeDocument/2006/relationships/image" Target="../media/image198.svg"/><Relationship Id="rId17" Type="http://schemas.openxmlformats.org/officeDocument/2006/relationships/image" Target="../media/image203.png"/><Relationship Id="rId2" Type="http://schemas.openxmlformats.org/officeDocument/2006/relationships/image" Target="../media/image188.png"/><Relationship Id="rId16" Type="http://schemas.openxmlformats.org/officeDocument/2006/relationships/image" Target="../media/image202.sv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2.png"/><Relationship Id="rId11" Type="http://schemas.openxmlformats.org/officeDocument/2006/relationships/image" Target="../media/image197.png"/><Relationship Id="rId5" Type="http://schemas.openxmlformats.org/officeDocument/2006/relationships/image" Target="../media/image191.png"/><Relationship Id="rId15" Type="http://schemas.openxmlformats.org/officeDocument/2006/relationships/image" Target="../media/image201.png"/><Relationship Id="rId10" Type="http://schemas.openxmlformats.org/officeDocument/2006/relationships/image" Target="../media/image196.png"/><Relationship Id="rId4" Type="http://schemas.openxmlformats.org/officeDocument/2006/relationships/image" Target="../media/image190.png"/><Relationship Id="rId9" Type="http://schemas.openxmlformats.org/officeDocument/2006/relationships/image" Target="../media/image195.png"/><Relationship Id="rId14" Type="http://schemas.openxmlformats.org/officeDocument/2006/relationships/image" Target="../media/image200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png"/><Relationship Id="rId3" Type="http://schemas.openxmlformats.org/officeDocument/2006/relationships/image" Target="../media/image206.png"/><Relationship Id="rId7" Type="http://schemas.openxmlformats.org/officeDocument/2006/relationships/image" Target="../media/image210.png"/><Relationship Id="rId12" Type="http://schemas.openxmlformats.org/officeDocument/2006/relationships/image" Target="../media/image215.svg"/><Relationship Id="rId2" Type="http://schemas.openxmlformats.org/officeDocument/2006/relationships/image" Target="../media/image20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9.png"/><Relationship Id="rId11" Type="http://schemas.openxmlformats.org/officeDocument/2006/relationships/image" Target="../media/image214.png"/><Relationship Id="rId5" Type="http://schemas.openxmlformats.org/officeDocument/2006/relationships/image" Target="../media/image208.png"/><Relationship Id="rId10" Type="http://schemas.openxmlformats.org/officeDocument/2006/relationships/image" Target="../media/image213.png"/><Relationship Id="rId4" Type="http://schemas.openxmlformats.org/officeDocument/2006/relationships/image" Target="../media/image207.png"/><Relationship Id="rId9" Type="http://schemas.openxmlformats.org/officeDocument/2006/relationships/image" Target="../media/image21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2.png"/><Relationship Id="rId13" Type="http://schemas.openxmlformats.org/officeDocument/2006/relationships/image" Target="../media/image227.png"/><Relationship Id="rId18" Type="http://schemas.openxmlformats.org/officeDocument/2006/relationships/image" Target="../media/image232.svg"/><Relationship Id="rId3" Type="http://schemas.openxmlformats.org/officeDocument/2006/relationships/image" Target="../media/image217.png"/><Relationship Id="rId7" Type="http://schemas.openxmlformats.org/officeDocument/2006/relationships/image" Target="../media/image221.png"/><Relationship Id="rId12" Type="http://schemas.openxmlformats.org/officeDocument/2006/relationships/image" Target="../media/image226.png"/><Relationship Id="rId17" Type="http://schemas.openxmlformats.org/officeDocument/2006/relationships/image" Target="../media/image231.png"/><Relationship Id="rId2" Type="http://schemas.openxmlformats.org/officeDocument/2006/relationships/image" Target="../media/image216.png"/><Relationship Id="rId16" Type="http://schemas.openxmlformats.org/officeDocument/2006/relationships/image" Target="../media/image230.sv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0.png"/><Relationship Id="rId11" Type="http://schemas.openxmlformats.org/officeDocument/2006/relationships/image" Target="../media/image225.png"/><Relationship Id="rId5" Type="http://schemas.openxmlformats.org/officeDocument/2006/relationships/image" Target="../media/image219.png"/><Relationship Id="rId15" Type="http://schemas.openxmlformats.org/officeDocument/2006/relationships/image" Target="../media/image229.png"/><Relationship Id="rId10" Type="http://schemas.openxmlformats.org/officeDocument/2006/relationships/image" Target="../media/image224.png"/><Relationship Id="rId4" Type="http://schemas.openxmlformats.org/officeDocument/2006/relationships/image" Target="../media/image218.png"/><Relationship Id="rId9" Type="http://schemas.openxmlformats.org/officeDocument/2006/relationships/image" Target="../media/image223.png"/><Relationship Id="rId14" Type="http://schemas.openxmlformats.org/officeDocument/2006/relationships/image" Target="../media/image228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9.svg"/><Relationship Id="rId3" Type="http://schemas.openxmlformats.org/officeDocument/2006/relationships/image" Target="../media/image234.png"/><Relationship Id="rId7" Type="http://schemas.openxmlformats.org/officeDocument/2006/relationships/image" Target="../media/image238.png"/><Relationship Id="rId12" Type="http://schemas.openxmlformats.org/officeDocument/2006/relationships/image" Target="../media/image243.svg"/><Relationship Id="rId2" Type="http://schemas.openxmlformats.org/officeDocument/2006/relationships/image" Target="../media/image2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7.png"/><Relationship Id="rId11" Type="http://schemas.openxmlformats.org/officeDocument/2006/relationships/image" Target="../media/image242.png"/><Relationship Id="rId5" Type="http://schemas.openxmlformats.org/officeDocument/2006/relationships/image" Target="../media/image236.png"/><Relationship Id="rId10" Type="http://schemas.openxmlformats.org/officeDocument/2006/relationships/image" Target="../media/image241.svg"/><Relationship Id="rId4" Type="http://schemas.openxmlformats.org/officeDocument/2006/relationships/image" Target="../media/image235.png"/><Relationship Id="rId9" Type="http://schemas.openxmlformats.org/officeDocument/2006/relationships/image" Target="../media/image24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13" Type="http://schemas.openxmlformats.org/officeDocument/2006/relationships/image" Target="../media/image255.png"/><Relationship Id="rId18" Type="http://schemas.openxmlformats.org/officeDocument/2006/relationships/image" Target="../media/image260.svg"/><Relationship Id="rId3" Type="http://schemas.openxmlformats.org/officeDocument/2006/relationships/image" Target="../media/image245.png"/><Relationship Id="rId7" Type="http://schemas.openxmlformats.org/officeDocument/2006/relationships/image" Target="../media/image249.png"/><Relationship Id="rId12" Type="http://schemas.openxmlformats.org/officeDocument/2006/relationships/image" Target="../media/image254.png"/><Relationship Id="rId17" Type="http://schemas.openxmlformats.org/officeDocument/2006/relationships/image" Target="../media/image259.png"/><Relationship Id="rId2" Type="http://schemas.openxmlformats.org/officeDocument/2006/relationships/image" Target="../media/image244.png"/><Relationship Id="rId16" Type="http://schemas.openxmlformats.org/officeDocument/2006/relationships/image" Target="../media/image258.png"/><Relationship Id="rId20" Type="http://schemas.openxmlformats.org/officeDocument/2006/relationships/image" Target="../media/image262.sv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8.png"/><Relationship Id="rId11" Type="http://schemas.openxmlformats.org/officeDocument/2006/relationships/image" Target="../media/image253.png"/><Relationship Id="rId5" Type="http://schemas.openxmlformats.org/officeDocument/2006/relationships/image" Target="../media/image247.png"/><Relationship Id="rId15" Type="http://schemas.openxmlformats.org/officeDocument/2006/relationships/image" Target="../media/image257.png"/><Relationship Id="rId10" Type="http://schemas.openxmlformats.org/officeDocument/2006/relationships/image" Target="../media/image252.png"/><Relationship Id="rId19" Type="http://schemas.openxmlformats.org/officeDocument/2006/relationships/image" Target="../media/image261.png"/><Relationship Id="rId4" Type="http://schemas.openxmlformats.org/officeDocument/2006/relationships/image" Target="../media/image246.png"/><Relationship Id="rId9" Type="http://schemas.openxmlformats.org/officeDocument/2006/relationships/image" Target="../media/image251.png"/><Relationship Id="rId14" Type="http://schemas.openxmlformats.org/officeDocument/2006/relationships/image" Target="../media/image25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8.png"/><Relationship Id="rId13" Type="http://schemas.openxmlformats.org/officeDocument/2006/relationships/image" Target="../media/image273.png"/><Relationship Id="rId18" Type="http://schemas.openxmlformats.org/officeDocument/2006/relationships/image" Target="../media/image278.png"/><Relationship Id="rId3" Type="http://schemas.openxmlformats.org/officeDocument/2006/relationships/image" Target="../media/image263.png"/><Relationship Id="rId21" Type="http://schemas.openxmlformats.org/officeDocument/2006/relationships/image" Target="../media/image281.svg"/><Relationship Id="rId7" Type="http://schemas.openxmlformats.org/officeDocument/2006/relationships/image" Target="../media/image267.png"/><Relationship Id="rId12" Type="http://schemas.openxmlformats.org/officeDocument/2006/relationships/image" Target="../media/image272.png"/><Relationship Id="rId17" Type="http://schemas.openxmlformats.org/officeDocument/2006/relationships/image" Target="../media/image277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76.png"/><Relationship Id="rId20" Type="http://schemas.openxmlformats.org/officeDocument/2006/relationships/image" Target="../media/image28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6.png"/><Relationship Id="rId11" Type="http://schemas.openxmlformats.org/officeDocument/2006/relationships/image" Target="../media/image271.png"/><Relationship Id="rId5" Type="http://schemas.openxmlformats.org/officeDocument/2006/relationships/image" Target="../media/image265.png"/><Relationship Id="rId15" Type="http://schemas.openxmlformats.org/officeDocument/2006/relationships/image" Target="../media/image275.png"/><Relationship Id="rId10" Type="http://schemas.openxmlformats.org/officeDocument/2006/relationships/image" Target="../media/image270.png"/><Relationship Id="rId19" Type="http://schemas.openxmlformats.org/officeDocument/2006/relationships/image" Target="../media/image279.svg"/><Relationship Id="rId4" Type="http://schemas.openxmlformats.org/officeDocument/2006/relationships/image" Target="../media/image264.png"/><Relationship Id="rId9" Type="http://schemas.openxmlformats.org/officeDocument/2006/relationships/image" Target="../media/image269.png"/><Relationship Id="rId14" Type="http://schemas.openxmlformats.org/officeDocument/2006/relationships/image" Target="../media/image27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11.png"/><Relationship Id="rId18" Type="http://schemas.openxmlformats.org/officeDocument/2006/relationships/image" Target="../media/image248.png"/><Relationship Id="rId3" Type="http://schemas.openxmlformats.org/officeDocument/2006/relationships/image" Target="../media/image6.png"/><Relationship Id="rId21" Type="http://schemas.openxmlformats.org/officeDocument/2006/relationships/image" Target="../media/image101.png"/><Relationship Id="rId7" Type="http://schemas.openxmlformats.org/officeDocument/2006/relationships/image" Target="../media/image14.png"/><Relationship Id="rId12" Type="http://schemas.openxmlformats.org/officeDocument/2006/relationships/image" Target="../media/image10.png"/><Relationship Id="rId17" Type="http://schemas.openxmlformats.org/officeDocument/2006/relationships/image" Target="../media/image246.png"/><Relationship Id="rId25" Type="http://schemas.openxmlformats.org/officeDocument/2006/relationships/image" Target="../media/image257.png"/><Relationship Id="rId2" Type="http://schemas.openxmlformats.org/officeDocument/2006/relationships/image" Target="../media/image4.png"/><Relationship Id="rId16" Type="http://schemas.openxmlformats.org/officeDocument/2006/relationships/image" Target="../media/image87.png"/><Relationship Id="rId20" Type="http://schemas.openxmlformats.org/officeDocument/2006/relationships/image" Target="../media/image10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image" Target="../media/image117.png"/><Relationship Id="rId24" Type="http://schemas.openxmlformats.org/officeDocument/2006/relationships/image" Target="../media/image93.png"/><Relationship Id="rId5" Type="http://schemas.openxmlformats.org/officeDocument/2006/relationships/image" Target="../media/image9.png"/><Relationship Id="rId15" Type="http://schemas.openxmlformats.org/officeDocument/2006/relationships/image" Target="../media/image24.png"/><Relationship Id="rId23" Type="http://schemas.openxmlformats.org/officeDocument/2006/relationships/image" Target="../media/image188.png"/><Relationship Id="rId10" Type="http://schemas.openxmlformats.org/officeDocument/2006/relationships/image" Target="../media/image99.png"/><Relationship Id="rId19" Type="http://schemas.openxmlformats.org/officeDocument/2006/relationships/image" Target="../media/image25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85.png"/><Relationship Id="rId22" Type="http://schemas.openxmlformats.org/officeDocument/2006/relationships/image" Target="../media/image25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0.png"/><Relationship Id="rId18" Type="http://schemas.openxmlformats.org/officeDocument/2006/relationships/image" Target="../media/image248.png"/><Relationship Id="rId3" Type="http://schemas.openxmlformats.org/officeDocument/2006/relationships/image" Target="../media/image4.png"/><Relationship Id="rId21" Type="http://schemas.openxmlformats.org/officeDocument/2006/relationships/image" Target="../media/image101.png"/><Relationship Id="rId7" Type="http://schemas.openxmlformats.org/officeDocument/2006/relationships/image" Target="../media/image8.png"/><Relationship Id="rId12" Type="http://schemas.openxmlformats.org/officeDocument/2006/relationships/image" Target="../media/image117.png"/><Relationship Id="rId17" Type="http://schemas.openxmlformats.org/officeDocument/2006/relationships/image" Target="../media/image246.png"/><Relationship Id="rId25" Type="http://schemas.openxmlformats.org/officeDocument/2006/relationships/image" Target="../media/image257.png"/><Relationship Id="rId2" Type="http://schemas.openxmlformats.org/officeDocument/2006/relationships/image" Target="../media/image44.png"/><Relationship Id="rId16" Type="http://schemas.openxmlformats.org/officeDocument/2006/relationships/image" Target="../media/image87.png"/><Relationship Id="rId20" Type="http://schemas.openxmlformats.org/officeDocument/2006/relationships/image" Target="../media/image10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11" Type="http://schemas.openxmlformats.org/officeDocument/2006/relationships/image" Target="../media/image99.png"/><Relationship Id="rId24" Type="http://schemas.openxmlformats.org/officeDocument/2006/relationships/image" Target="../media/image93.png"/><Relationship Id="rId5" Type="http://schemas.openxmlformats.org/officeDocument/2006/relationships/image" Target="../media/image7.png"/><Relationship Id="rId15" Type="http://schemas.openxmlformats.org/officeDocument/2006/relationships/image" Target="../media/image24.png"/><Relationship Id="rId23" Type="http://schemas.openxmlformats.org/officeDocument/2006/relationships/image" Target="../media/image188.png"/><Relationship Id="rId10" Type="http://schemas.openxmlformats.org/officeDocument/2006/relationships/image" Target="../media/image12.png"/><Relationship Id="rId19" Type="http://schemas.openxmlformats.org/officeDocument/2006/relationships/image" Target="../media/image253.png"/><Relationship Id="rId4" Type="http://schemas.openxmlformats.org/officeDocument/2006/relationships/image" Target="../media/image6.png"/><Relationship Id="rId9" Type="http://schemas.openxmlformats.org/officeDocument/2006/relationships/image" Target="../media/image92.png"/><Relationship Id="rId14" Type="http://schemas.openxmlformats.org/officeDocument/2006/relationships/image" Target="../media/image85.png"/><Relationship Id="rId22" Type="http://schemas.openxmlformats.org/officeDocument/2006/relationships/image" Target="../media/image25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4.png"/><Relationship Id="rId18" Type="http://schemas.openxmlformats.org/officeDocument/2006/relationships/image" Target="../media/image246.png"/><Relationship Id="rId3" Type="http://schemas.openxmlformats.org/officeDocument/2006/relationships/image" Target="../media/image6.png"/><Relationship Id="rId21" Type="http://schemas.openxmlformats.org/officeDocument/2006/relationships/image" Target="../media/image102.png"/><Relationship Id="rId7" Type="http://schemas.openxmlformats.org/officeDocument/2006/relationships/image" Target="../media/image92.png"/><Relationship Id="rId12" Type="http://schemas.openxmlformats.org/officeDocument/2006/relationships/image" Target="../media/image87.png"/><Relationship Id="rId17" Type="http://schemas.openxmlformats.org/officeDocument/2006/relationships/image" Target="../media/image257.png"/><Relationship Id="rId25" Type="http://schemas.openxmlformats.org/officeDocument/2006/relationships/image" Target="../media/image14.png"/><Relationship Id="rId2" Type="http://schemas.openxmlformats.org/officeDocument/2006/relationships/image" Target="../media/image4.png"/><Relationship Id="rId16" Type="http://schemas.openxmlformats.org/officeDocument/2006/relationships/image" Target="../media/image93.png"/><Relationship Id="rId20" Type="http://schemas.openxmlformats.org/officeDocument/2006/relationships/image" Target="../media/image25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24" Type="http://schemas.openxmlformats.org/officeDocument/2006/relationships/image" Target="../media/image188.png"/><Relationship Id="rId5" Type="http://schemas.openxmlformats.org/officeDocument/2006/relationships/image" Target="../media/image9.png"/><Relationship Id="rId15" Type="http://schemas.openxmlformats.org/officeDocument/2006/relationships/image" Target="../media/image16.png"/><Relationship Id="rId23" Type="http://schemas.openxmlformats.org/officeDocument/2006/relationships/image" Target="../media/image254.png"/><Relationship Id="rId10" Type="http://schemas.openxmlformats.org/officeDocument/2006/relationships/image" Target="../media/image10.png"/><Relationship Id="rId19" Type="http://schemas.openxmlformats.org/officeDocument/2006/relationships/image" Target="../media/image248.png"/><Relationship Id="rId4" Type="http://schemas.openxmlformats.org/officeDocument/2006/relationships/image" Target="../media/image7.png"/><Relationship Id="rId9" Type="http://schemas.openxmlformats.org/officeDocument/2006/relationships/image" Target="../media/image85.png"/><Relationship Id="rId14" Type="http://schemas.openxmlformats.org/officeDocument/2006/relationships/image" Target="../media/image18.png"/><Relationship Id="rId22" Type="http://schemas.openxmlformats.org/officeDocument/2006/relationships/image" Target="../media/image10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24.png"/><Relationship Id="rId18" Type="http://schemas.openxmlformats.org/officeDocument/2006/relationships/image" Target="../media/image246.png"/><Relationship Id="rId3" Type="http://schemas.openxmlformats.org/officeDocument/2006/relationships/image" Target="../media/image4.png"/><Relationship Id="rId21" Type="http://schemas.openxmlformats.org/officeDocument/2006/relationships/image" Target="../media/image102.png"/><Relationship Id="rId7" Type="http://schemas.openxmlformats.org/officeDocument/2006/relationships/image" Target="../media/image8.png"/><Relationship Id="rId12" Type="http://schemas.openxmlformats.org/officeDocument/2006/relationships/image" Target="../media/image87.png"/><Relationship Id="rId17" Type="http://schemas.openxmlformats.org/officeDocument/2006/relationships/image" Target="../media/image257.png"/><Relationship Id="rId25" Type="http://schemas.openxmlformats.org/officeDocument/2006/relationships/image" Target="../media/image14.png"/><Relationship Id="rId2" Type="http://schemas.openxmlformats.org/officeDocument/2006/relationships/image" Target="../media/image44.png"/><Relationship Id="rId16" Type="http://schemas.openxmlformats.org/officeDocument/2006/relationships/image" Target="../media/image93.png"/><Relationship Id="rId20" Type="http://schemas.openxmlformats.org/officeDocument/2006/relationships/image" Target="../media/image25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11" Type="http://schemas.openxmlformats.org/officeDocument/2006/relationships/image" Target="../media/image10.png"/><Relationship Id="rId24" Type="http://schemas.openxmlformats.org/officeDocument/2006/relationships/image" Target="../media/image188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23" Type="http://schemas.openxmlformats.org/officeDocument/2006/relationships/image" Target="../media/image254.png"/><Relationship Id="rId10" Type="http://schemas.openxmlformats.org/officeDocument/2006/relationships/image" Target="../media/image85.png"/><Relationship Id="rId19" Type="http://schemas.openxmlformats.org/officeDocument/2006/relationships/image" Target="../media/image248.png"/><Relationship Id="rId4" Type="http://schemas.openxmlformats.org/officeDocument/2006/relationships/image" Target="../media/image6.png"/><Relationship Id="rId9" Type="http://schemas.openxmlformats.org/officeDocument/2006/relationships/image" Target="../media/image12.png"/><Relationship Id="rId14" Type="http://schemas.openxmlformats.org/officeDocument/2006/relationships/image" Target="../media/image18.png"/><Relationship Id="rId22" Type="http://schemas.openxmlformats.org/officeDocument/2006/relationships/image" Target="../media/image10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11" Type="http://schemas.openxmlformats.org/officeDocument/2006/relationships/image" Target="../media/image44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18" Type="http://schemas.openxmlformats.org/officeDocument/2006/relationships/image" Target="../media/image2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" Type="http://schemas.openxmlformats.org/officeDocument/2006/relationships/image" Target="../media/image45.png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A5B4BDC0-FDC1-DA41-B601-838F1247F1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0431" y="1869706"/>
            <a:ext cx="8401134" cy="1528624"/>
          </a:xfrm>
        </p:spPr>
        <p:txBody>
          <a:bodyPr/>
          <a:lstStyle/>
          <a:p>
            <a:r>
              <a:rPr kumimoji="1" lang="en-US" altLang="ko-KR" dirty="0">
                <a:solidFill>
                  <a:schemeClr val="bg1"/>
                </a:solidFill>
              </a:rPr>
              <a:t>NHN Cloud</a:t>
            </a:r>
          </a:p>
          <a:p>
            <a:r>
              <a:rPr kumimoji="1" lang="en-US" altLang="ko-KR" dirty="0">
                <a:solidFill>
                  <a:schemeClr val="bg1"/>
                </a:solidFill>
              </a:rPr>
              <a:t>Architecture Icons</a:t>
            </a:r>
            <a:endParaRPr kumimoji="1" lang="ko-KR" altLang="en-US" dirty="0">
              <a:solidFill>
                <a:schemeClr val="bg1"/>
              </a:solidFill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EB6494F-F43F-A443-B160-2906AFA74D5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" altLang="ko-KR" dirty="0"/>
              <a:t>v.1.</a:t>
            </a:r>
            <a:r>
              <a:rPr lang="en-US" altLang="ko-KR" dirty="0"/>
              <a:t>7</a:t>
            </a:r>
            <a:endParaRPr lang="en" altLang="ko-KR" dirty="0"/>
          </a:p>
          <a:p>
            <a:r>
              <a:rPr lang="en-US" altLang="ko-KR" dirty="0"/>
              <a:t>September</a:t>
            </a:r>
            <a:r>
              <a:rPr lang="en" altLang="ko-KR" dirty="0"/>
              <a:t> </a:t>
            </a:r>
            <a:r>
              <a:rPr lang="en-US" altLang="ko-KR" dirty="0"/>
              <a:t>26</a:t>
            </a:r>
            <a:r>
              <a:rPr lang="en" altLang="ko-KR" dirty="0"/>
              <a:t>, 2023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81691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그림 25">
            <a:extLst>
              <a:ext uri="{FF2B5EF4-FFF2-40B4-BE49-F238E27FC236}">
                <a16:creationId xmlns:a16="http://schemas.microsoft.com/office/drawing/2014/main" id="{B3615DF6-EB1C-0B4D-92E7-4B0CCD16073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661569" y="5410603"/>
            <a:ext cx="601472" cy="601472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6D6CF83B-4FE3-9641-9213-A6F8DFC43A3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734801" y="5402983"/>
            <a:ext cx="601472" cy="601472"/>
          </a:xfrm>
          <a:prstGeom prst="rect">
            <a:avLst/>
          </a:prstGeom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id="{B28EE11C-74D0-404F-AC2F-D627E68D6F3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660219" y="1235637"/>
            <a:ext cx="601472" cy="601472"/>
          </a:xfrm>
          <a:prstGeom prst="rect">
            <a:avLst/>
          </a:prstGeom>
        </p:spPr>
      </p:pic>
      <p:pic>
        <p:nvPicPr>
          <p:cNvPr id="58" name="그림 57">
            <a:extLst>
              <a:ext uri="{FF2B5EF4-FFF2-40B4-BE49-F238E27FC236}">
                <a16:creationId xmlns:a16="http://schemas.microsoft.com/office/drawing/2014/main" id="{F451AEF0-B4CE-984C-98DC-09E145055B5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724987" y="1237639"/>
            <a:ext cx="601472" cy="601472"/>
          </a:xfrm>
          <a:prstGeom prst="rect">
            <a:avLst/>
          </a:prstGeom>
        </p:spPr>
      </p:pic>
      <p:sp>
        <p:nvSpPr>
          <p:cNvPr id="3" name="제목 2">
            <a:extLst>
              <a:ext uri="{FF2B5EF4-FFF2-40B4-BE49-F238E27FC236}">
                <a16:creationId xmlns:a16="http://schemas.microsoft.com/office/drawing/2014/main" id="{88031530-2860-ED4B-99FE-1BBEF6F68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ko-KR" dirty="0"/>
              <a:t>Dark Backgrounds</a:t>
            </a:r>
            <a:r>
              <a:rPr lang="ko-KR" altLang="en-US" dirty="0"/>
              <a:t> </a:t>
            </a:r>
            <a:r>
              <a:rPr lang="en-US" altLang="ko-KR" dirty="0"/>
              <a:t>&gt;</a:t>
            </a:r>
            <a:r>
              <a:rPr lang="ko-KR" altLang="en-US" dirty="0"/>
              <a:t> </a:t>
            </a:r>
            <a:r>
              <a:rPr lang="en" altLang="ko-KR" dirty="0"/>
              <a:t>General Resources (Icons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A06E115-B887-4E46-9A25-2A00C7321FB3}"/>
              </a:ext>
            </a:extLst>
          </p:cNvPr>
          <p:cNvSpPr txBox="1"/>
          <p:nvPr/>
        </p:nvSpPr>
        <p:spPr>
          <a:xfrm>
            <a:off x="2527026" y="1847239"/>
            <a:ext cx="8691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altLang="ko-KR" sz="900" dirty="0">
                <a:solidFill>
                  <a:schemeClr val="bg1"/>
                </a:solidFill>
              </a:rPr>
              <a:t>Organization</a:t>
            </a:r>
            <a:endParaRPr kumimoji="1" lang="ko-KR" altLang="en-US" sz="900" dirty="0">
              <a:solidFill>
                <a:schemeClr val="bg1"/>
              </a:solidFill>
              <a:ea typeface="NanumGothic" panose="020D0604000000000000" pitchFamily="34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08BC305-2B96-3F42-86A0-F3B64DB61B05}"/>
              </a:ext>
            </a:extLst>
          </p:cNvPr>
          <p:cNvSpPr txBox="1"/>
          <p:nvPr/>
        </p:nvSpPr>
        <p:spPr>
          <a:xfrm>
            <a:off x="3752327" y="1847239"/>
            <a:ext cx="54534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900" dirty="0">
                <a:solidFill>
                  <a:schemeClr val="bg1"/>
                </a:solidFill>
                <a:ea typeface="NanumGothic" panose="020D0604000000000000" pitchFamily="34" charset="-127"/>
              </a:rPr>
              <a:t>Project</a:t>
            </a:r>
            <a:endParaRPr kumimoji="1" lang="ko-KR" altLang="en-US" sz="900" dirty="0">
              <a:solidFill>
                <a:schemeClr val="bg1"/>
              </a:solidFill>
              <a:ea typeface="NanumGothic" panose="020D0604000000000000" pitchFamily="34" charset="-127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4F2E629-78AF-6349-ACB4-8A1956F50A2A}"/>
              </a:ext>
            </a:extLst>
          </p:cNvPr>
          <p:cNvSpPr txBox="1"/>
          <p:nvPr/>
        </p:nvSpPr>
        <p:spPr>
          <a:xfrm>
            <a:off x="2687964" y="6011383"/>
            <a:ext cx="5261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chemeClr val="bg1"/>
                </a:solidFill>
                <a:ea typeface="NanumGothic" panose="020D0604000000000000" pitchFamily="34" charset="-127"/>
              </a:rPr>
              <a:t>IP ACL</a:t>
            </a:r>
            <a:endParaRPr kumimoji="1" lang="ko-KR" altLang="en-US" sz="900" dirty="0">
              <a:solidFill>
                <a:schemeClr val="bg1"/>
              </a:solidFill>
              <a:ea typeface="NanumGothic" panose="020D0604000000000000" pitchFamily="34" charset="-127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D32186E-AAB6-B843-8654-99941884AAB4}"/>
              </a:ext>
            </a:extLst>
          </p:cNvPr>
          <p:cNvSpPr txBox="1"/>
          <p:nvPr/>
        </p:nvSpPr>
        <p:spPr>
          <a:xfrm>
            <a:off x="3552071" y="6011383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chemeClr val="bg1"/>
                </a:solidFill>
                <a:ea typeface="NanumGothic" panose="020D0604000000000000" pitchFamily="34" charset="-127"/>
              </a:rPr>
              <a:t>Login Security </a:t>
            </a:r>
          </a:p>
          <a:p>
            <a:pPr algn="ctr"/>
            <a:r>
              <a:rPr kumimoji="1" lang="en-US" altLang="ko-KR" sz="900" dirty="0">
                <a:solidFill>
                  <a:schemeClr val="bg1"/>
                </a:solidFill>
                <a:ea typeface="NanumGothic" panose="020D0604000000000000" pitchFamily="34" charset="-127"/>
              </a:rPr>
              <a:t>Settings</a:t>
            </a:r>
            <a:endParaRPr kumimoji="1" lang="ko-KR" altLang="en-US" sz="900" dirty="0">
              <a:solidFill>
                <a:schemeClr val="bg1"/>
              </a:solidFill>
              <a:ea typeface="NanumGothic" panose="020D0604000000000000" pitchFamily="34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91626848-C0DD-6D4F-9188-FED4592BECE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734801" y="3753753"/>
            <a:ext cx="601472" cy="601472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BFAF3053-7431-FF48-B880-12021F7CFD5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526123" y="3753753"/>
            <a:ext cx="601472" cy="601472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51EBAD1A-7180-8043-93FE-F3E443ECB8D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5340090" y="3753753"/>
            <a:ext cx="601472" cy="601472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6226375E-18F8-CB40-B5C3-5FF9AEB3CF8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2661569" y="3753753"/>
            <a:ext cx="601472" cy="601472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639DE7E4-6100-EA4E-91E7-3D5FD6A5D09E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4519773" y="2607213"/>
            <a:ext cx="601472" cy="601472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ABD9049C-C267-B342-A46D-AEA2EDD1FD85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6103665" y="2604138"/>
            <a:ext cx="601472" cy="601472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AE180D7F-D6B9-B24F-804D-DADF474B5DDC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6895474" y="2604138"/>
            <a:ext cx="601472" cy="601472"/>
          </a:xfrm>
          <a:prstGeom prst="rect">
            <a:avLst/>
          </a:prstGeom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id="{2DA2228A-5DF6-A440-808E-3A871D7F7E2F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5311095" y="2604138"/>
            <a:ext cx="601472" cy="601472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408FE5FD-6847-FE45-827A-19D0E9C8AB3E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3728451" y="2604138"/>
            <a:ext cx="601472" cy="601472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EE7DD004-099F-D648-9C06-D0F23DBA5489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2660219" y="2604138"/>
            <a:ext cx="601472" cy="601472"/>
          </a:xfrm>
          <a:prstGeom prst="rect">
            <a:avLst/>
          </a:prstGeom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4ED564E3-E0BB-F649-BA8E-F28054E6E1BF}"/>
              </a:ext>
            </a:extLst>
          </p:cNvPr>
          <p:cNvSpPr txBox="1"/>
          <p:nvPr/>
        </p:nvSpPr>
        <p:spPr>
          <a:xfrm>
            <a:off x="2545464" y="3218839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altLang="ko-KR" sz="900" dirty="0">
                <a:solidFill>
                  <a:schemeClr val="bg1"/>
                </a:solidFill>
              </a:rPr>
              <a:t>NHN Cloud </a:t>
            </a:r>
          </a:p>
          <a:p>
            <a:pPr algn="ctr"/>
            <a:r>
              <a:rPr lang="en" altLang="ko-KR" sz="900" dirty="0">
                <a:solidFill>
                  <a:schemeClr val="bg1"/>
                </a:solidFill>
              </a:rPr>
              <a:t>Member</a:t>
            </a:r>
            <a:endParaRPr kumimoji="1" lang="ko-KR" altLang="en-US" sz="900" dirty="0">
              <a:solidFill>
                <a:schemeClr val="bg1"/>
              </a:solidFill>
              <a:ea typeface="NanumGothic" panose="020D0604000000000000" pitchFamily="34" charset="-127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A01E4EC4-2E61-8446-9D0B-39A871EB840F}"/>
              </a:ext>
            </a:extLst>
          </p:cNvPr>
          <p:cNvSpPr txBox="1"/>
          <p:nvPr/>
        </p:nvSpPr>
        <p:spPr>
          <a:xfrm>
            <a:off x="2529372" y="4377079"/>
            <a:ext cx="8771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altLang="ko-KR" sz="900" dirty="0">
                <a:solidFill>
                  <a:schemeClr val="bg1"/>
                </a:solidFill>
              </a:rPr>
              <a:t>IAM Member</a:t>
            </a:r>
            <a:endParaRPr kumimoji="1" lang="ko-KR" altLang="en-US" sz="900" dirty="0">
              <a:solidFill>
                <a:schemeClr val="bg1"/>
              </a:solidFill>
              <a:ea typeface="NanumGothic" panose="020D0604000000000000" pitchFamily="34" charset="-127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5642A471-7CEC-4142-9EBD-A85EF56700CF}"/>
              </a:ext>
            </a:extLst>
          </p:cNvPr>
          <p:cNvSpPr txBox="1"/>
          <p:nvPr/>
        </p:nvSpPr>
        <p:spPr>
          <a:xfrm>
            <a:off x="3756127" y="3218839"/>
            <a:ext cx="5293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altLang="ko-KR" sz="900" dirty="0">
                <a:solidFill>
                  <a:schemeClr val="bg1"/>
                </a:solidFill>
              </a:rPr>
              <a:t>Owner</a:t>
            </a:r>
            <a:endParaRPr kumimoji="1" lang="ko-KR" altLang="en-US" sz="900" dirty="0">
              <a:solidFill>
                <a:schemeClr val="bg1"/>
              </a:solidFill>
              <a:ea typeface="NanumGothic" panose="020D0604000000000000" pitchFamily="34" charset="-127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6F0D75D2-5D80-C442-AEEC-8205C93B2514}"/>
              </a:ext>
            </a:extLst>
          </p:cNvPr>
          <p:cNvSpPr txBox="1"/>
          <p:nvPr/>
        </p:nvSpPr>
        <p:spPr>
          <a:xfrm>
            <a:off x="3772484" y="4377079"/>
            <a:ext cx="5261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altLang="ko-KR" sz="900" dirty="0">
                <a:solidFill>
                  <a:schemeClr val="bg1"/>
                </a:solidFill>
              </a:rPr>
              <a:t>Admin</a:t>
            </a:r>
            <a:endParaRPr kumimoji="1" lang="ko-KR" altLang="en-US" sz="900" dirty="0">
              <a:solidFill>
                <a:schemeClr val="bg1"/>
              </a:solidFill>
              <a:ea typeface="NanumGothic" panose="020D0604000000000000" pitchFamily="34" charset="-127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A5FA838-5AC4-E446-93C6-82991D23E492}"/>
              </a:ext>
            </a:extLst>
          </p:cNvPr>
          <p:cNvSpPr txBox="1"/>
          <p:nvPr/>
        </p:nvSpPr>
        <p:spPr>
          <a:xfrm>
            <a:off x="4557829" y="3218839"/>
            <a:ext cx="5261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altLang="ko-KR" sz="900" dirty="0">
                <a:solidFill>
                  <a:schemeClr val="bg1"/>
                </a:solidFill>
              </a:rPr>
              <a:t>Admin</a:t>
            </a:r>
            <a:endParaRPr kumimoji="1" lang="ko-KR" altLang="en-US" sz="900" dirty="0">
              <a:solidFill>
                <a:schemeClr val="bg1"/>
              </a:solidFill>
              <a:ea typeface="NanumGothic" panose="020D0604000000000000" pitchFamily="34" charset="-127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390B4BD-EBBE-C04B-89F4-AB4C48DBEC39}"/>
              </a:ext>
            </a:extLst>
          </p:cNvPr>
          <p:cNvSpPr txBox="1"/>
          <p:nvPr/>
        </p:nvSpPr>
        <p:spPr>
          <a:xfrm>
            <a:off x="5300618" y="3218839"/>
            <a:ext cx="62549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900" dirty="0">
                <a:solidFill>
                  <a:schemeClr val="bg1"/>
                </a:solidFill>
                <a:ea typeface="NanumGothic" panose="020D0604000000000000" pitchFamily="34" charset="-127"/>
              </a:rPr>
              <a:t>Member</a:t>
            </a:r>
            <a:endParaRPr kumimoji="1" lang="ko-KR" altLang="en-US" sz="900" dirty="0">
              <a:solidFill>
                <a:schemeClr val="bg1"/>
              </a:solidFill>
              <a:ea typeface="NanumGothic" panose="020D0604000000000000" pitchFamily="34" charset="-127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67EB7AC3-6DC7-2A44-B9E8-51F85066BDB4}"/>
              </a:ext>
            </a:extLst>
          </p:cNvPr>
          <p:cNvSpPr txBox="1"/>
          <p:nvPr/>
        </p:nvSpPr>
        <p:spPr>
          <a:xfrm>
            <a:off x="5950025" y="3218839"/>
            <a:ext cx="8963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900" dirty="0">
                <a:solidFill>
                  <a:schemeClr val="bg1"/>
                </a:solidFill>
                <a:ea typeface="NanumGothic" panose="020D0604000000000000" pitchFamily="34" charset="-127"/>
              </a:rPr>
              <a:t>Billing Viewer</a:t>
            </a:r>
            <a:endParaRPr kumimoji="1" lang="ko-KR" altLang="en-US" sz="900" dirty="0">
              <a:solidFill>
                <a:schemeClr val="bg1"/>
              </a:solidFill>
              <a:ea typeface="NanumGothic" panose="020D0604000000000000" pitchFamily="34" charset="-127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02AD088-4E8C-1A49-B852-BA1AA1DFD1CB}"/>
              </a:ext>
            </a:extLst>
          </p:cNvPr>
          <p:cNvSpPr txBox="1"/>
          <p:nvPr/>
        </p:nvSpPr>
        <p:spPr>
          <a:xfrm>
            <a:off x="6805021" y="3218839"/>
            <a:ext cx="7713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900" dirty="0">
                <a:solidFill>
                  <a:schemeClr val="bg1"/>
                </a:solidFill>
                <a:ea typeface="NanumGothic" panose="020D0604000000000000" pitchFamily="34" charset="-127"/>
              </a:rPr>
              <a:t>Log Viewer</a:t>
            </a:r>
            <a:endParaRPr kumimoji="1" lang="ko-KR" altLang="en-US" sz="900" dirty="0">
              <a:solidFill>
                <a:schemeClr val="bg1"/>
              </a:solidFill>
              <a:ea typeface="NanumGothic" panose="020D0604000000000000" pitchFamily="34" charset="-127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9585045F-ED0F-1B47-9144-6E88F0C80338}"/>
              </a:ext>
            </a:extLst>
          </p:cNvPr>
          <p:cNvSpPr txBox="1"/>
          <p:nvPr/>
        </p:nvSpPr>
        <p:spPr>
          <a:xfrm>
            <a:off x="4515273" y="4377079"/>
            <a:ext cx="62549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900" dirty="0">
                <a:solidFill>
                  <a:schemeClr val="bg1"/>
                </a:solidFill>
                <a:ea typeface="NanumGothic" panose="020D0604000000000000" pitchFamily="34" charset="-127"/>
              </a:rPr>
              <a:t>Member</a:t>
            </a:r>
            <a:endParaRPr kumimoji="1" lang="ko-KR" altLang="en-US" sz="900" dirty="0">
              <a:solidFill>
                <a:schemeClr val="bg1"/>
              </a:solidFill>
              <a:ea typeface="NanumGothic" panose="020D0604000000000000" pitchFamily="34" charset="-127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06342C4B-4F2C-DC46-98E6-DBD347EAB782}"/>
              </a:ext>
            </a:extLst>
          </p:cNvPr>
          <p:cNvSpPr txBox="1"/>
          <p:nvPr/>
        </p:nvSpPr>
        <p:spPr>
          <a:xfrm>
            <a:off x="5374694" y="4377079"/>
            <a:ext cx="5373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altLang="ko-KR" sz="900" dirty="0">
                <a:solidFill>
                  <a:schemeClr val="bg1"/>
                </a:solidFill>
              </a:rPr>
              <a:t>Viewer</a:t>
            </a:r>
            <a:endParaRPr kumimoji="1" lang="ko-KR" altLang="en-US" sz="900" dirty="0">
              <a:solidFill>
                <a:schemeClr val="bg1"/>
              </a:solidFill>
              <a:ea typeface="NanumGothic" panose="020D0604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42453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C49DCDFA-46E7-4B47-83D5-32EF589C93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928" y="2595767"/>
            <a:ext cx="11260519" cy="707886"/>
          </a:xfrm>
        </p:spPr>
        <p:txBody>
          <a:bodyPr>
            <a:noAutofit/>
          </a:bodyPr>
          <a:lstStyle/>
          <a:p>
            <a:r>
              <a:rPr kumimoji="1" lang="en-US" altLang="ko-KR" sz="4200" spc="-40" dirty="0"/>
              <a:t>Service Icon (</a:t>
            </a:r>
            <a:r>
              <a:rPr lang="en" altLang="ko-KR" sz="4200" spc="-40" dirty="0"/>
              <a:t>Common for Light and Dark</a:t>
            </a:r>
            <a:r>
              <a:rPr kumimoji="1" lang="en-US" altLang="ko-KR" sz="4200" spc="-40" dirty="0"/>
              <a:t>)</a:t>
            </a:r>
            <a:endParaRPr kumimoji="1" lang="ko-KR" altLang="en-US" sz="4200" spc="-40" dirty="0"/>
          </a:p>
        </p:txBody>
      </p:sp>
    </p:spTree>
    <p:extLst>
      <p:ext uri="{BB962C8B-B14F-4D97-AF65-F5344CB8AC3E}">
        <p14:creationId xmlns:p14="http://schemas.microsoft.com/office/powerpoint/2010/main" val="775946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그림 42">
            <a:extLst>
              <a:ext uri="{FF2B5EF4-FFF2-40B4-BE49-F238E27FC236}">
                <a16:creationId xmlns:a16="http://schemas.microsoft.com/office/drawing/2014/main" id="{789A3F1E-DC0D-2A42-B244-D85B94186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862" y="3458522"/>
            <a:ext cx="608400" cy="608400"/>
          </a:xfrm>
          <a:prstGeom prst="rect">
            <a:avLst/>
          </a:prstGeom>
        </p:spPr>
      </p:pic>
      <p:sp>
        <p:nvSpPr>
          <p:cNvPr id="3" name="제목 2">
            <a:extLst>
              <a:ext uri="{FF2B5EF4-FFF2-40B4-BE49-F238E27FC236}">
                <a16:creationId xmlns:a16="http://schemas.microsoft.com/office/drawing/2014/main" id="{D54F098B-AB12-214E-BA3B-8F3AB5068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Service Icon</a:t>
            </a:r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E07735-9C0A-0349-BFC7-176A6D4422B9}"/>
              </a:ext>
            </a:extLst>
          </p:cNvPr>
          <p:cNvSpPr txBox="1"/>
          <p:nvPr/>
        </p:nvSpPr>
        <p:spPr>
          <a:xfrm>
            <a:off x="382772" y="903767"/>
            <a:ext cx="1040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600" dirty="0"/>
              <a:t>Compute</a:t>
            </a:r>
            <a:endParaRPr kumimoji="1" lang="ko-KR" altLang="en-US" sz="16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FBCE27F-054A-D048-8154-6011CEEAE726}"/>
              </a:ext>
            </a:extLst>
          </p:cNvPr>
          <p:cNvSpPr txBox="1"/>
          <p:nvPr/>
        </p:nvSpPr>
        <p:spPr>
          <a:xfrm>
            <a:off x="382772" y="2984080"/>
            <a:ext cx="10871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600" dirty="0"/>
              <a:t>Container</a:t>
            </a:r>
            <a:endParaRPr kumimoji="1" lang="ko-KR" altLang="en-US" sz="16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E77988E-B402-6542-9C31-2D1E9EE45ADD}"/>
              </a:ext>
            </a:extLst>
          </p:cNvPr>
          <p:cNvSpPr txBox="1"/>
          <p:nvPr/>
        </p:nvSpPr>
        <p:spPr>
          <a:xfrm>
            <a:off x="437019" y="4064346"/>
            <a:ext cx="6928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Container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7C17F70-CD84-174F-BF48-C0A2956DC753}"/>
              </a:ext>
            </a:extLst>
          </p:cNvPr>
          <p:cNvSpPr txBox="1"/>
          <p:nvPr/>
        </p:nvSpPr>
        <p:spPr>
          <a:xfrm>
            <a:off x="1637418" y="4064346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NHN Kubernetes 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Service(NKS)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630AA7E0-97BC-CDD7-D1DE-52CD9227D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2083" y="3458522"/>
            <a:ext cx="608400" cy="608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EC3A93-9ADF-CB01-09FD-E5B3CC15B759}"/>
              </a:ext>
            </a:extLst>
          </p:cNvPr>
          <p:cNvSpPr txBox="1"/>
          <p:nvPr/>
        </p:nvSpPr>
        <p:spPr>
          <a:xfrm>
            <a:off x="3569377" y="4064346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NHN Container 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Registry(NCR)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3338E1-2B80-E379-077F-64CAD79B2950}"/>
              </a:ext>
            </a:extLst>
          </p:cNvPr>
          <p:cNvSpPr txBox="1"/>
          <p:nvPr/>
        </p:nvSpPr>
        <p:spPr>
          <a:xfrm>
            <a:off x="2658635" y="406434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NHN Container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Service(NCS) </a:t>
            </a:r>
          </a:p>
        </p:txBody>
      </p:sp>
      <p:pic>
        <p:nvPicPr>
          <p:cNvPr id="14" name="그래픽 13">
            <a:extLst>
              <a:ext uri="{FF2B5EF4-FFF2-40B4-BE49-F238E27FC236}">
                <a16:creationId xmlns:a16="http://schemas.microsoft.com/office/drawing/2014/main" id="{4FCA13E7-A392-2527-188E-F4A1539FDF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9383" y="3458522"/>
            <a:ext cx="609600" cy="609600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id="{1768B901-89E9-909A-631C-6EBCCEEE57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99715" y="3458522"/>
            <a:ext cx="609600" cy="6096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971E72C-6A78-1F1F-F1E4-617703D350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1903" y="1373791"/>
            <a:ext cx="608400" cy="6084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A036834D-2EE8-3EF5-8420-070A482226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12575" y="1373791"/>
            <a:ext cx="608400" cy="60840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FF6E70BC-3A08-9CF1-2C38-47D83CC19EB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50356" y="1373791"/>
            <a:ext cx="608400" cy="608400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43CCB8BA-8968-E8F1-9157-5E43085F169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30427" y="1373791"/>
            <a:ext cx="608400" cy="60840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F50E5D16-5559-0AA4-8902-FF0577781A6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06065" y="1373791"/>
            <a:ext cx="608400" cy="60840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49F33D33-F510-145A-7661-15B5C1F96B1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84352" y="1373791"/>
            <a:ext cx="608400" cy="608400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D32B8CDE-46CF-A754-7217-40626564A27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52300" y="1373791"/>
            <a:ext cx="608400" cy="6084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78EBDD5-9223-D27C-2A28-3B41517DDB13}"/>
              </a:ext>
            </a:extLst>
          </p:cNvPr>
          <p:cNvSpPr txBox="1"/>
          <p:nvPr/>
        </p:nvSpPr>
        <p:spPr>
          <a:xfrm>
            <a:off x="382772" y="903767"/>
            <a:ext cx="1040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600" dirty="0"/>
              <a:t>Compute</a:t>
            </a:r>
            <a:endParaRPr kumimoji="1" lang="ko-KR" altLang="en-US" sz="16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6C646EE-2254-0F2B-D944-0E1C6C7627ED}"/>
              </a:ext>
            </a:extLst>
          </p:cNvPr>
          <p:cNvSpPr txBox="1"/>
          <p:nvPr/>
        </p:nvSpPr>
        <p:spPr>
          <a:xfrm>
            <a:off x="463118" y="1983391"/>
            <a:ext cx="6671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Compute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9BD043-0017-0B2E-DFFE-DA9E0347D995}"/>
              </a:ext>
            </a:extLst>
          </p:cNvPr>
          <p:cNvSpPr txBox="1"/>
          <p:nvPr/>
        </p:nvSpPr>
        <p:spPr>
          <a:xfrm>
            <a:off x="1896172" y="1983391"/>
            <a:ext cx="6158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Instance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3B8F515-0D2E-D982-CFB6-A9ACA3C1E572}"/>
              </a:ext>
            </a:extLst>
          </p:cNvPr>
          <p:cNvSpPr txBox="1"/>
          <p:nvPr/>
        </p:nvSpPr>
        <p:spPr>
          <a:xfrm>
            <a:off x="2705617" y="1983391"/>
            <a:ext cx="8851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GPU Instance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25AF34C-0D5E-81EC-C4C9-867BA4E9CAC3}"/>
              </a:ext>
            </a:extLst>
          </p:cNvPr>
          <p:cNvSpPr txBox="1"/>
          <p:nvPr/>
        </p:nvSpPr>
        <p:spPr>
          <a:xfrm>
            <a:off x="4765841" y="1983391"/>
            <a:ext cx="5068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Image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AC16EB2-2AE2-5C34-A63C-1CA292F9C9E1}"/>
              </a:ext>
            </a:extLst>
          </p:cNvPr>
          <p:cNvSpPr txBox="1"/>
          <p:nvPr/>
        </p:nvSpPr>
        <p:spPr>
          <a:xfrm>
            <a:off x="6532562" y="1983391"/>
            <a:ext cx="74411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Auto Scale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1D970B4-AFBE-CE38-A5E9-BA47CE2B0F2D}"/>
              </a:ext>
            </a:extLst>
          </p:cNvPr>
          <p:cNvSpPr txBox="1"/>
          <p:nvPr/>
        </p:nvSpPr>
        <p:spPr>
          <a:xfrm>
            <a:off x="7458646" y="1983391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System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Monitoring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740ECD2-487E-8B9D-61B0-7CE8BA4350FE}"/>
              </a:ext>
            </a:extLst>
          </p:cNvPr>
          <p:cNvSpPr txBox="1"/>
          <p:nvPr/>
        </p:nvSpPr>
        <p:spPr>
          <a:xfrm>
            <a:off x="3737723" y="1983391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Instance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Template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pic>
        <p:nvPicPr>
          <p:cNvPr id="44" name="그림 43">
            <a:extLst>
              <a:ext uri="{FF2B5EF4-FFF2-40B4-BE49-F238E27FC236}">
                <a16:creationId xmlns:a16="http://schemas.microsoft.com/office/drawing/2014/main" id="{12BBED26-E487-EBF3-5695-5EF9A14096B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674965" y="1373791"/>
            <a:ext cx="601472" cy="601472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753228D7-FDFA-1C72-E060-36E4D5B2643C}"/>
              </a:ext>
            </a:extLst>
          </p:cNvPr>
          <p:cNvSpPr txBox="1"/>
          <p:nvPr/>
        </p:nvSpPr>
        <p:spPr>
          <a:xfrm>
            <a:off x="5514839" y="1983391"/>
            <a:ext cx="9108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Image Builder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pic>
        <p:nvPicPr>
          <p:cNvPr id="46" name="그림 45">
            <a:extLst>
              <a:ext uri="{FF2B5EF4-FFF2-40B4-BE49-F238E27FC236}">
                <a16:creationId xmlns:a16="http://schemas.microsoft.com/office/drawing/2014/main" id="{4B98F4CE-2547-107F-B204-8C6C037BD3D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489049" y="1373791"/>
            <a:ext cx="601472" cy="601472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858AB8C0-270D-312C-371D-0A3506974FBE}"/>
              </a:ext>
            </a:extLst>
          </p:cNvPr>
          <p:cNvSpPr txBox="1"/>
          <p:nvPr/>
        </p:nvSpPr>
        <p:spPr>
          <a:xfrm>
            <a:off x="8475603" y="1983391"/>
            <a:ext cx="615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Virtual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Desktop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cxnSp>
        <p:nvCxnSpPr>
          <p:cNvPr id="48" name="Straight Connector 2">
            <a:extLst>
              <a:ext uri="{FF2B5EF4-FFF2-40B4-BE49-F238E27FC236}">
                <a16:creationId xmlns:a16="http://schemas.microsoft.com/office/drawing/2014/main" id="{9EB29230-7A55-16C4-5336-C194B5EF7DD2}"/>
              </a:ext>
            </a:extLst>
          </p:cNvPr>
          <p:cNvCxnSpPr>
            <a:cxnSpLocks/>
          </p:cNvCxnSpPr>
          <p:nvPr/>
        </p:nvCxnSpPr>
        <p:spPr>
          <a:xfrm>
            <a:off x="359500" y="2685655"/>
            <a:ext cx="115236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323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그림 56">
            <a:extLst>
              <a:ext uri="{FF2B5EF4-FFF2-40B4-BE49-F238E27FC236}">
                <a16:creationId xmlns:a16="http://schemas.microsoft.com/office/drawing/2014/main" id="{0EC1180F-52FA-A14E-87D9-D35801AEB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617" y="1374599"/>
            <a:ext cx="608400" cy="608400"/>
          </a:xfrm>
          <a:prstGeom prst="rect">
            <a:avLst/>
          </a:prstGeom>
        </p:spPr>
      </p:pic>
      <p:sp>
        <p:nvSpPr>
          <p:cNvPr id="3" name="제목 2">
            <a:extLst>
              <a:ext uri="{FF2B5EF4-FFF2-40B4-BE49-F238E27FC236}">
                <a16:creationId xmlns:a16="http://schemas.microsoft.com/office/drawing/2014/main" id="{D54F098B-AB12-214E-BA3B-8F3AB5068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Service Icon</a:t>
            </a:r>
            <a:endParaRPr lang="ko-KR" alt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34BC1D3-213F-E745-8D54-51B8343A2B42}"/>
              </a:ext>
            </a:extLst>
          </p:cNvPr>
          <p:cNvSpPr txBox="1"/>
          <p:nvPr/>
        </p:nvSpPr>
        <p:spPr>
          <a:xfrm>
            <a:off x="382772" y="908512"/>
            <a:ext cx="972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600" dirty="0"/>
              <a:t>Network</a:t>
            </a:r>
            <a:endParaRPr kumimoji="1" lang="ko-KR" altLang="en-US" sz="16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660FCA6-9F04-F84F-933A-CE9B2E154023}"/>
              </a:ext>
            </a:extLst>
          </p:cNvPr>
          <p:cNvSpPr txBox="1"/>
          <p:nvPr/>
        </p:nvSpPr>
        <p:spPr>
          <a:xfrm>
            <a:off x="477270" y="1979517"/>
            <a:ext cx="6270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Network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pic>
        <p:nvPicPr>
          <p:cNvPr id="59" name="그림 58">
            <a:extLst>
              <a:ext uri="{FF2B5EF4-FFF2-40B4-BE49-F238E27FC236}">
                <a16:creationId xmlns:a16="http://schemas.microsoft.com/office/drawing/2014/main" id="{38274163-3DF6-8DDA-D259-72E3C13C7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618" y="1374599"/>
            <a:ext cx="601472" cy="601472"/>
          </a:xfrm>
          <a:prstGeom prst="rect">
            <a:avLst/>
          </a:prstGeom>
        </p:spPr>
      </p:pic>
      <p:pic>
        <p:nvPicPr>
          <p:cNvPr id="62" name="그림 61">
            <a:extLst>
              <a:ext uri="{FF2B5EF4-FFF2-40B4-BE49-F238E27FC236}">
                <a16:creationId xmlns:a16="http://schemas.microsoft.com/office/drawing/2014/main" id="{9BBD8192-94CC-F75D-4716-D6E0AD6313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3406" y="1374599"/>
            <a:ext cx="608400" cy="608400"/>
          </a:xfrm>
          <a:prstGeom prst="rect">
            <a:avLst/>
          </a:prstGeom>
        </p:spPr>
      </p:pic>
      <p:pic>
        <p:nvPicPr>
          <p:cNvPr id="63" name="그림 62">
            <a:extLst>
              <a:ext uri="{FF2B5EF4-FFF2-40B4-BE49-F238E27FC236}">
                <a16:creationId xmlns:a16="http://schemas.microsoft.com/office/drawing/2014/main" id="{D1CB7550-493F-E704-0D6A-50C7FD51F3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503" y="1374599"/>
            <a:ext cx="608400" cy="608400"/>
          </a:xfrm>
          <a:prstGeom prst="rect">
            <a:avLst/>
          </a:prstGeom>
        </p:spPr>
      </p:pic>
      <p:pic>
        <p:nvPicPr>
          <p:cNvPr id="64" name="그림 63">
            <a:extLst>
              <a:ext uri="{FF2B5EF4-FFF2-40B4-BE49-F238E27FC236}">
                <a16:creationId xmlns:a16="http://schemas.microsoft.com/office/drawing/2014/main" id="{BFE90FC7-76EE-621E-BF2F-A98B3F4AA8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7241" y="1374599"/>
            <a:ext cx="608400" cy="608400"/>
          </a:xfrm>
          <a:prstGeom prst="rect">
            <a:avLst/>
          </a:prstGeom>
        </p:spPr>
      </p:pic>
      <p:pic>
        <p:nvPicPr>
          <p:cNvPr id="66" name="그림 65">
            <a:extLst>
              <a:ext uri="{FF2B5EF4-FFF2-40B4-BE49-F238E27FC236}">
                <a16:creationId xmlns:a16="http://schemas.microsoft.com/office/drawing/2014/main" id="{C7623F4E-2043-9386-590A-6D1857877F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0401" y="1374599"/>
            <a:ext cx="608400" cy="608400"/>
          </a:xfrm>
          <a:prstGeom prst="rect">
            <a:avLst/>
          </a:prstGeom>
        </p:spPr>
      </p:pic>
      <p:pic>
        <p:nvPicPr>
          <p:cNvPr id="67" name="그림 66">
            <a:extLst>
              <a:ext uri="{FF2B5EF4-FFF2-40B4-BE49-F238E27FC236}">
                <a16:creationId xmlns:a16="http://schemas.microsoft.com/office/drawing/2014/main" id="{4D1A419B-D8D8-79AE-B232-B885942206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48148" y="1374599"/>
            <a:ext cx="608400" cy="608400"/>
          </a:xfrm>
          <a:prstGeom prst="rect">
            <a:avLst/>
          </a:prstGeom>
        </p:spPr>
      </p:pic>
      <p:pic>
        <p:nvPicPr>
          <p:cNvPr id="68" name="그림 67">
            <a:extLst>
              <a:ext uri="{FF2B5EF4-FFF2-40B4-BE49-F238E27FC236}">
                <a16:creationId xmlns:a16="http://schemas.microsoft.com/office/drawing/2014/main" id="{2B1A213C-FE22-C719-FFE1-1FA05CC4EB7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5029" y="1374599"/>
            <a:ext cx="608400" cy="608400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B61C1359-08C9-560C-5F99-3FD917B1DADF}"/>
              </a:ext>
            </a:extLst>
          </p:cNvPr>
          <p:cNvSpPr txBox="1"/>
          <p:nvPr/>
        </p:nvSpPr>
        <p:spPr>
          <a:xfrm>
            <a:off x="2010296" y="1979517"/>
            <a:ext cx="3978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VPC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6FDC2C8-8B69-C601-207B-6F93461A3D21}"/>
              </a:ext>
            </a:extLst>
          </p:cNvPr>
          <p:cNvSpPr txBox="1"/>
          <p:nvPr/>
        </p:nvSpPr>
        <p:spPr>
          <a:xfrm>
            <a:off x="7405916" y="1979517"/>
            <a:ext cx="8803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NAT Instance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FCD9EB2-758E-335A-F91D-E3655530FEDF}"/>
              </a:ext>
            </a:extLst>
          </p:cNvPr>
          <p:cNvSpPr txBox="1"/>
          <p:nvPr/>
        </p:nvSpPr>
        <p:spPr>
          <a:xfrm>
            <a:off x="3697115" y="1979517"/>
            <a:ext cx="7809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 Floating IP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A7420F0-F6A8-705F-3838-0EAAE4BFC66C}"/>
              </a:ext>
            </a:extLst>
          </p:cNvPr>
          <p:cNvSpPr txBox="1"/>
          <p:nvPr/>
        </p:nvSpPr>
        <p:spPr>
          <a:xfrm>
            <a:off x="5467645" y="1979517"/>
            <a:ext cx="101341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Security Groups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9AD774B-9494-38D8-9A2A-A9AF4DC8AB7B}"/>
              </a:ext>
            </a:extLst>
          </p:cNvPr>
          <p:cNvSpPr txBox="1"/>
          <p:nvPr/>
        </p:nvSpPr>
        <p:spPr>
          <a:xfrm>
            <a:off x="4598424" y="1979517"/>
            <a:ext cx="87235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Network ACL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EB687A5-C80E-2722-6D76-A71765ECE067}"/>
              </a:ext>
            </a:extLst>
          </p:cNvPr>
          <p:cNvSpPr txBox="1"/>
          <p:nvPr/>
        </p:nvSpPr>
        <p:spPr>
          <a:xfrm>
            <a:off x="2833191" y="1979517"/>
            <a:ext cx="638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Network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Interface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8A45488-48C2-A01B-9AC2-48AF784C8CE6}"/>
              </a:ext>
            </a:extLst>
          </p:cNvPr>
          <p:cNvSpPr txBox="1"/>
          <p:nvPr/>
        </p:nvSpPr>
        <p:spPr>
          <a:xfrm>
            <a:off x="6452734" y="1979517"/>
            <a:ext cx="91723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Load Balancer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48793A6-F9C1-DF2D-5968-0A2A86233759}"/>
              </a:ext>
            </a:extLst>
          </p:cNvPr>
          <p:cNvSpPr txBox="1"/>
          <p:nvPr/>
        </p:nvSpPr>
        <p:spPr>
          <a:xfrm>
            <a:off x="5490796" y="3260341"/>
            <a:ext cx="9685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Direct Connect</a:t>
            </a:r>
          </a:p>
        </p:txBody>
      </p:sp>
      <p:pic>
        <p:nvPicPr>
          <p:cNvPr id="88" name="그림 87">
            <a:extLst>
              <a:ext uri="{FF2B5EF4-FFF2-40B4-BE49-F238E27FC236}">
                <a16:creationId xmlns:a16="http://schemas.microsoft.com/office/drawing/2014/main" id="{F5CF403D-9C04-2011-26C9-15991D5A05F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0267" y="5534967"/>
            <a:ext cx="608400" cy="608400"/>
          </a:xfrm>
          <a:prstGeom prst="rect">
            <a:avLst/>
          </a:prstGeom>
        </p:spPr>
      </p:pic>
      <p:pic>
        <p:nvPicPr>
          <p:cNvPr id="90" name="그림 89">
            <a:extLst>
              <a:ext uri="{FF2B5EF4-FFF2-40B4-BE49-F238E27FC236}">
                <a16:creationId xmlns:a16="http://schemas.microsoft.com/office/drawing/2014/main" id="{3409D33F-3B7F-ABB3-520E-823352D9193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05029" y="5534967"/>
            <a:ext cx="608400" cy="608400"/>
          </a:xfrm>
          <a:prstGeom prst="rect">
            <a:avLst/>
          </a:prstGeom>
        </p:spPr>
      </p:pic>
      <p:pic>
        <p:nvPicPr>
          <p:cNvPr id="91" name="그림 90">
            <a:extLst>
              <a:ext uri="{FF2B5EF4-FFF2-40B4-BE49-F238E27FC236}">
                <a16:creationId xmlns:a16="http://schemas.microsoft.com/office/drawing/2014/main" id="{AE2CF1FF-FFF5-D88C-5FF1-201E34BEFE0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07153" y="5534967"/>
            <a:ext cx="608400" cy="608400"/>
          </a:xfrm>
          <a:prstGeom prst="rect">
            <a:avLst/>
          </a:prstGeom>
        </p:spPr>
      </p:pic>
      <p:pic>
        <p:nvPicPr>
          <p:cNvPr id="93" name="그림 92">
            <a:extLst>
              <a:ext uri="{FF2B5EF4-FFF2-40B4-BE49-F238E27FC236}">
                <a16:creationId xmlns:a16="http://schemas.microsoft.com/office/drawing/2014/main" id="{086FDF0E-28CA-6AE6-EA2D-FA6EC6EA73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30401" y="5534967"/>
            <a:ext cx="608400" cy="608400"/>
          </a:xfrm>
          <a:prstGeom prst="rect">
            <a:avLst/>
          </a:prstGeom>
        </p:spPr>
      </p:pic>
      <p:pic>
        <p:nvPicPr>
          <p:cNvPr id="94" name="그림 93">
            <a:extLst>
              <a:ext uri="{FF2B5EF4-FFF2-40B4-BE49-F238E27FC236}">
                <a16:creationId xmlns:a16="http://schemas.microsoft.com/office/drawing/2014/main" id="{4393E3FA-DC3E-1630-451F-6F05ED9A1FE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70154" y="5534967"/>
            <a:ext cx="608400" cy="608400"/>
          </a:xfrm>
          <a:prstGeom prst="rect">
            <a:avLst/>
          </a:prstGeom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CDDEAF96-8625-CFF0-0C94-AF9093AE39F2}"/>
              </a:ext>
            </a:extLst>
          </p:cNvPr>
          <p:cNvSpPr txBox="1"/>
          <p:nvPr/>
        </p:nvSpPr>
        <p:spPr>
          <a:xfrm>
            <a:off x="382772" y="5076941"/>
            <a:ext cx="8955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600" dirty="0"/>
              <a:t>Storage</a:t>
            </a:r>
            <a:endParaRPr kumimoji="1" lang="ko-KR" altLang="en-US" sz="1600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B29E859A-B638-E660-89BB-820D21511101}"/>
              </a:ext>
            </a:extLst>
          </p:cNvPr>
          <p:cNvSpPr txBox="1"/>
          <p:nvPr/>
        </p:nvSpPr>
        <p:spPr>
          <a:xfrm>
            <a:off x="490957" y="6143865"/>
            <a:ext cx="58702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Storage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06EDAB7E-CDDD-A2CB-D066-B79D0520942A}"/>
              </a:ext>
            </a:extLst>
          </p:cNvPr>
          <p:cNvSpPr txBox="1"/>
          <p:nvPr/>
        </p:nvSpPr>
        <p:spPr>
          <a:xfrm>
            <a:off x="1736985" y="6143865"/>
            <a:ext cx="9444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 Block Storage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14CA8A63-92CB-4F6E-B782-9B2DE306F26B}"/>
              </a:ext>
            </a:extLst>
          </p:cNvPr>
          <p:cNvSpPr txBox="1"/>
          <p:nvPr/>
        </p:nvSpPr>
        <p:spPr>
          <a:xfrm>
            <a:off x="5674432" y="6143865"/>
            <a:ext cx="59984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ko-KR" altLang="en-US" sz="900" dirty="0">
                <a:solidFill>
                  <a:srgbClr val="222222"/>
                </a:solidFill>
                <a:ea typeface="NanumGothic" panose="020D0604000000000000" pitchFamily="34" charset="-127"/>
              </a:rPr>
              <a:t> </a:t>
            </a:r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Backup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F94BF67D-9B8B-DC6E-CC0E-998F2C4BC5F8}"/>
              </a:ext>
            </a:extLst>
          </p:cNvPr>
          <p:cNvSpPr txBox="1"/>
          <p:nvPr/>
        </p:nvSpPr>
        <p:spPr>
          <a:xfrm>
            <a:off x="6520060" y="6143865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Data 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Transporter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CD6F616E-35CD-D225-2808-9DB0F897721D}"/>
              </a:ext>
            </a:extLst>
          </p:cNvPr>
          <p:cNvSpPr txBox="1"/>
          <p:nvPr/>
        </p:nvSpPr>
        <p:spPr>
          <a:xfrm>
            <a:off x="4528693" y="6143865"/>
            <a:ext cx="101181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 Object Storage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25D315EF-139C-3B1A-B1B7-04F7F734605B}"/>
              </a:ext>
            </a:extLst>
          </p:cNvPr>
          <p:cNvSpPr txBox="1"/>
          <p:nvPr/>
        </p:nvSpPr>
        <p:spPr>
          <a:xfrm>
            <a:off x="9413387" y="1979517"/>
            <a:ext cx="628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Internet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Gateway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E40796E2-2FE6-6FD5-F32B-0CD41B7130F9}"/>
              </a:ext>
            </a:extLst>
          </p:cNvPr>
          <p:cNvSpPr txBox="1"/>
          <p:nvPr/>
        </p:nvSpPr>
        <p:spPr>
          <a:xfrm>
            <a:off x="10352498" y="1979517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Peering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Gateway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ECB7A339-D9D6-A145-5672-8EFE86090768}"/>
              </a:ext>
            </a:extLst>
          </p:cNvPr>
          <p:cNvSpPr txBox="1"/>
          <p:nvPr/>
        </p:nvSpPr>
        <p:spPr>
          <a:xfrm>
            <a:off x="2835342" y="3260341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NAT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Gateway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8641F54B-C25E-2251-C96A-20F48ABAA6AB}"/>
              </a:ext>
            </a:extLst>
          </p:cNvPr>
          <p:cNvSpPr txBox="1"/>
          <p:nvPr/>
        </p:nvSpPr>
        <p:spPr>
          <a:xfrm>
            <a:off x="3514767" y="3260341"/>
            <a:ext cx="115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VPN Gateway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(Site-to-Site VPN) 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92361B75-D0F8-776D-904C-78749B71124C}"/>
              </a:ext>
            </a:extLst>
          </p:cNvPr>
          <p:cNvSpPr txBox="1"/>
          <p:nvPr/>
        </p:nvSpPr>
        <p:spPr>
          <a:xfrm>
            <a:off x="4713720" y="3260341"/>
            <a:ext cx="628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Service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Gateway</a:t>
            </a:r>
          </a:p>
        </p:txBody>
      </p:sp>
      <p:pic>
        <p:nvPicPr>
          <p:cNvPr id="47" name="그래픽 46">
            <a:extLst>
              <a:ext uri="{FF2B5EF4-FFF2-40B4-BE49-F238E27FC236}">
                <a16:creationId xmlns:a16="http://schemas.microsoft.com/office/drawing/2014/main" id="{E10DF99A-AF69-E293-5D0F-0701507E3FC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422936" y="1374599"/>
            <a:ext cx="609600" cy="609600"/>
          </a:xfrm>
          <a:prstGeom prst="rect">
            <a:avLst/>
          </a:prstGeom>
        </p:spPr>
      </p:pic>
      <p:pic>
        <p:nvPicPr>
          <p:cNvPr id="53" name="그래픽 52">
            <a:extLst>
              <a:ext uri="{FF2B5EF4-FFF2-40B4-BE49-F238E27FC236}">
                <a16:creationId xmlns:a16="http://schemas.microsoft.com/office/drawing/2014/main" id="{FA7445FB-53BB-7F6E-F12D-F90419CCC56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362047" y="1374599"/>
            <a:ext cx="609600" cy="609600"/>
          </a:xfrm>
          <a:prstGeom prst="rect">
            <a:avLst/>
          </a:prstGeom>
        </p:spPr>
      </p:pic>
      <p:pic>
        <p:nvPicPr>
          <p:cNvPr id="126" name="그래픽 125">
            <a:extLst>
              <a:ext uri="{FF2B5EF4-FFF2-40B4-BE49-F238E27FC236}">
                <a16:creationId xmlns:a16="http://schemas.microsoft.com/office/drawing/2014/main" id="{8A9B67CD-2BD9-E6AB-A041-BCED366CD2D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844891" y="2655423"/>
            <a:ext cx="609600" cy="609600"/>
          </a:xfrm>
          <a:prstGeom prst="rect">
            <a:avLst/>
          </a:prstGeom>
        </p:spPr>
      </p:pic>
      <p:pic>
        <p:nvPicPr>
          <p:cNvPr id="128" name="그래픽 127">
            <a:extLst>
              <a:ext uri="{FF2B5EF4-FFF2-40B4-BE49-F238E27FC236}">
                <a16:creationId xmlns:a16="http://schemas.microsoft.com/office/drawing/2014/main" id="{175C9A82-4D20-30D8-14FB-D7AFBE9F162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788010" y="2655423"/>
            <a:ext cx="609600" cy="609600"/>
          </a:xfrm>
          <a:prstGeom prst="rect">
            <a:avLst/>
          </a:prstGeom>
        </p:spPr>
      </p:pic>
      <p:pic>
        <p:nvPicPr>
          <p:cNvPr id="130" name="그래픽 129">
            <a:extLst>
              <a:ext uri="{FF2B5EF4-FFF2-40B4-BE49-F238E27FC236}">
                <a16:creationId xmlns:a16="http://schemas.microsoft.com/office/drawing/2014/main" id="{15432D8C-B94A-D65E-783D-CC09F0F5F54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723268" y="2655423"/>
            <a:ext cx="609600" cy="6096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AE29C3B-7847-BBEC-F763-0C698782B34E}"/>
              </a:ext>
            </a:extLst>
          </p:cNvPr>
          <p:cNvSpPr txBox="1"/>
          <p:nvPr/>
        </p:nvSpPr>
        <p:spPr>
          <a:xfrm>
            <a:off x="2868731" y="6143865"/>
            <a:ext cx="5672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NAS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pic>
        <p:nvPicPr>
          <p:cNvPr id="30" name="그래픽 29">
            <a:extLst>
              <a:ext uri="{FF2B5EF4-FFF2-40B4-BE49-F238E27FC236}">
                <a16:creationId xmlns:a16="http://schemas.microsoft.com/office/drawing/2014/main" id="{D6849548-41B6-148A-5238-FABF1946F1F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2847548" y="5534967"/>
            <a:ext cx="609600" cy="609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DDFD60-F29F-73BB-D690-8C61A031DC53}"/>
              </a:ext>
            </a:extLst>
          </p:cNvPr>
          <p:cNvSpPr txBox="1"/>
          <p:nvPr/>
        </p:nvSpPr>
        <p:spPr>
          <a:xfrm>
            <a:off x="6578025" y="3260341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Traffic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Mirroring</a:t>
            </a:r>
          </a:p>
        </p:txBody>
      </p:sp>
      <p:pic>
        <p:nvPicPr>
          <p:cNvPr id="6" name="그래픽 5">
            <a:extLst>
              <a:ext uri="{FF2B5EF4-FFF2-40B4-BE49-F238E27FC236}">
                <a16:creationId xmlns:a16="http://schemas.microsoft.com/office/drawing/2014/main" id="{18E89D57-AA54-A2D0-5D20-DE271CDD45B8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5670263" y="2655423"/>
            <a:ext cx="609600" cy="6096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7A08428C-BE22-97E8-F1B0-8EF80D0DC923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783406" y="5534967"/>
            <a:ext cx="608400" cy="608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6C373F8-5910-46CC-A63E-2CF0D158803D}"/>
              </a:ext>
            </a:extLst>
          </p:cNvPr>
          <p:cNvSpPr txBox="1"/>
          <p:nvPr/>
        </p:nvSpPr>
        <p:spPr>
          <a:xfrm>
            <a:off x="3794898" y="6143865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NAS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(offline)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cxnSp>
        <p:nvCxnSpPr>
          <p:cNvPr id="11" name="Straight Connector 2">
            <a:extLst>
              <a:ext uri="{FF2B5EF4-FFF2-40B4-BE49-F238E27FC236}">
                <a16:creationId xmlns:a16="http://schemas.microsoft.com/office/drawing/2014/main" id="{00B9628E-E399-CBFD-1B62-0CD2814DB33A}"/>
              </a:ext>
            </a:extLst>
          </p:cNvPr>
          <p:cNvCxnSpPr>
            <a:cxnSpLocks/>
          </p:cNvCxnSpPr>
          <p:nvPr/>
        </p:nvCxnSpPr>
        <p:spPr>
          <a:xfrm>
            <a:off x="359500" y="4768455"/>
            <a:ext cx="115236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그림 4">
            <a:extLst>
              <a:ext uri="{FF2B5EF4-FFF2-40B4-BE49-F238E27FC236}">
                <a16:creationId xmlns:a16="http://schemas.microsoft.com/office/drawing/2014/main" id="{FD48E9F0-74C3-98EB-9E43-DA4D86F8E65B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547241" y="2655423"/>
            <a:ext cx="608400" cy="608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C8C5AB-D6B7-0211-75DD-A357F8FB92C9}"/>
              </a:ext>
            </a:extLst>
          </p:cNvPr>
          <p:cNvSpPr txBox="1"/>
          <p:nvPr/>
        </p:nvSpPr>
        <p:spPr>
          <a:xfrm>
            <a:off x="7509903" y="3260341"/>
            <a:ext cx="6703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DNS Plus</a:t>
            </a:r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ADD6FB03-8340-B648-D0F9-F9728420D503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6610616" y="2655423"/>
            <a:ext cx="609600" cy="6096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F796AC3-3C32-C307-14B8-592607B764A1}"/>
              </a:ext>
            </a:extLst>
          </p:cNvPr>
          <p:cNvSpPr txBox="1"/>
          <p:nvPr/>
        </p:nvSpPr>
        <p:spPr>
          <a:xfrm>
            <a:off x="1827028" y="3266691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Colocation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Gateway</a:t>
            </a:r>
          </a:p>
        </p:txBody>
      </p:sp>
      <p:pic>
        <p:nvPicPr>
          <p:cNvPr id="21" name="그래픽 20">
            <a:extLst>
              <a:ext uri="{FF2B5EF4-FFF2-40B4-BE49-F238E27FC236}">
                <a16:creationId xmlns:a16="http://schemas.microsoft.com/office/drawing/2014/main" id="{4180FB79-DB4E-FB14-2392-6C6BEB8DF7C3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1903829" y="2655423"/>
            <a:ext cx="609600" cy="6096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82900E8-BD98-AD74-A45A-F16132FD2A9F}"/>
              </a:ext>
            </a:extLst>
          </p:cNvPr>
          <p:cNvSpPr txBox="1"/>
          <p:nvPr/>
        </p:nvSpPr>
        <p:spPr>
          <a:xfrm>
            <a:off x="8388274" y="1979517"/>
            <a:ext cx="79060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Transit Hub</a:t>
            </a:r>
          </a:p>
        </p:txBody>
      </p:sp>
      <p:pic>
        <p:nvPicPr>
          <p:cNvPr id="28" name="그래픽 27">
            <a:extLst>
              <a:ext uri="{FF2B5EF4-FFF2-40B4-BE49-F238E27FC236}">
                <a16:creationId xmlns:a16="http://schemas.microsoft.com/office/drawing/2014/main" id="{23AAF82D-C787-28B9-20AC-5B0CCC4C1FD9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8484715" y="13745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356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>
            <a:extLst>
              <a:ext uri="{FF2B5EF4-FFF2-40B4-BE49-F238E27FC236}">
                <a16:creationId xmlns:a16="http://schemas.microsoft.com/office/drawing/2014/main" id="{17310249-9A27-AA41-AA57-4B554ADAF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929" y="1374599"/>
            <a:ext cx="608400" cy="608400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4AF5A06A-A30F-8B40-AABA-807D28161E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3093" y="1374599"/>
            <a:ext cx="608400" cy="608400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F51F676F-FE10-2A46-806B-F0663D989F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3259" y="1374599"/>
            <a:ext cx="608400" cy="608400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95849FFE-E1A5-E140-9250-085A181E47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3425" y="1374599"/>
            <a:ext cx="608400" cy="608400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1D2A4CD8-1193-DF4A-A11C-10DF2E78C7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7241" y="1374599"/>
            <a:ext cx="608400" cy="608400"/>
          </a:xfrm>
          <a:prstGeom prst="rect">
            <a:avLst/>
          </a:prstGeom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id="{EC33A701-0CC4-0149-A2DD-5EB32DDE95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86577" y="1374599"/>
            <a:ext cx="608400" cy="608400"/>
          </a:xfrm>
          <a:prstGeom prst="rect">
            <a:avLst/>
          </a:prstGeom>
        </p:spPr>
      </p:pic>
      <p:pic>
        <p:nvPicPr>
          <p:cNvPr id="50" name="그림 49">
            <a:extLst>
              <a:ext uri="{FF2B5EF4-FFF2-40B4-BE49-F238E27FC236}">
                <a16:creationId xmlns:a16="http://schemas.microsoft.com/office/drawing/2014/main" id="{FDF8D606-C010-3F4C-9E81-59017CDA494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4650" y="1374599"/>
            <a:ext cx="608400" cy="608400"/>
          </a:xfrm>
          <a:prstGeom prst="rect">
            <a:avLst/>
          </a:prstGeom>
        </p:spPr>
      </p:pic>
      <p:sp>
        <p:nvSpPr>
          <p:cNvPr id="3" name="제목 2">
            <a:extLst>
              <a:ext uri="{FF2B5EF4-FFF2-40B4-BE49-F238E27FC236}">
                <a16:creationId xmlns:a16="http://schemas.microsoft.com/office/drawing/2014/main" id="{D54F098B-AB12-214E-BA3B-8F3AB5068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Service Icon</a:t>
            </a:r>
            <a:endParaRPr lang="ko-KR" alt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FBCE27F-054A-D048-8154-6011CEEAE726}"/>
              </a:ext>
            </a:extLst>
          </p:cNvPr>
          <p:cNvSpPr txBox="1"/>
          <p:nvPr/>
        </p:nvSpPr>
        <p:spPr>
          <a:xfrm>
            <a:off x="382772" y="907089"/>
            <a:ext cx="10441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600" dirty="0"/>
              <a:t>Database</a:t>
            </a:r>
            <a:endParaRPr kumimoji="1" lang="ko-KR" altLang="en-US" sz="16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E77988E-B402-6542-9C31-2D1E9EE45ADD}"/>
              </a:ext>
            </a:extLst>
          </p:cNvPr>
          <p:cNvSpPr txBox="1"/>
          <p:nvPr/>
        </p:nvSpPr>
        <p:spPr>
          <a:xfrm>
            <a:off x="462544" y="1985968"/>
            <a:ext cx="6671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Database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7C17F70-CD84-174F-BF48-C0A2956DC753}"/>
              </a:ext>
            </a:extLst>
          </p:cNvPr>
          <p:cNvSpPr txBox="1"/>
          <p:nvPr/>
        </p:nvSpPr>
        <p:spPr>
          <a:xfrm>
            <a:off x="1915340" y="1985968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RDS for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MySQL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D824CA9-867C-A14C-9FBC-ED33F6E9CB47}"/>
              </a:ext>
            </a:extLst>
          </p:cNvPr>
          <p:cNvSpPr txBox="1"/>
          <p:nvPr/>
        </p:nvSpPr>
        <p:spPr>
          <a:xfrm>
            <a:off x="3795362" y="1985968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RDS for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MS-SQL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34BC1D3-213F-E745-8D54-51B8343A2B42}"/>
              </a:ext>
            </a:extLst>
          </p:cNvPr>
          <p:cNvSpPr txBox="1"/>
          <p:nvPr/>
        </p:nvSpPr>
        <p:spPr>
          <a:xfrm>
            <a:off x="382772" y="5070555"/>
            <a:ext cx="24311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600" dirty="0"/>
              <a:t>Hybrid &amp; Private Cloud</a:t>
            </a:r>
            <a:endParaRPr kumimoji="1" lang="ko-KR" altLang="en-US" sz="1600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D879A50-FA54-624E-BDAD-18246F13BF90}"/>
              </a:ext>
            </a:extLst>
          </p:cNvPr>
          <p:cNvSpPr txBox="1"/>
          <p:nvPr/>
        </p:nvSpPr>
        <p:spPr>
          <a:xfrm>
            <a:off x="4682057" y="1985968"/>
            <a:ext cx="72648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 err="1">
                <a:solidFill>
                  <a:srgbClr val="222222"/>
                </a:solidFill>
                <a:ea typeface="NanumGothic" panose="020D0604000000000000" pitchFamily="34" charset="-127"/>
              </a:rPr>
              <a:t>EasyCache</a:t>
            </a:r>
            <a:endParaRPr kumimoji="1" lang="en-US" altLang="ko-KR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48D0709-4543-8D4F-8865-40EA93B375BC}"/>
              </a:ext>
            </a:extLst>
          </p:cNvPr>
          <p:cNvSpPr txBox="1"/>
          <p:nvPr/>
        </p:nvSpPr>
        <p:spPr>
          <a:xfrm>
            <a:off x="5677309" y="1985968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MS-SQL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Instance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9973BBB-7434-E847-9AC5-6B2CAF1CAF3F}"/>
              </a:ext>
            </a:extLst>
          </p:cNvPr>
          <p:cNvSpPr txBox="1"/>
          <p:nvPr/>
        </p:nvSpPr>
        <p:spPr>
          <a:xfrm>
            <a:off x="6619632" y="1985968"/>
            <a:ext cx="630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MySQL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Instance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DD02724-FFB2-A248-ADC8-3E5EC4492BB7}"/>
              </a:ext>
            </a:extLst>
          </p:cNvPr>
          <p:cNvSpPr txBox="1"/>
          <p:nvPr/>
        </p:nvSpPr>
        <p:spPr>
          <a:xfrm>
            <a:off x="7470047" y="1985968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PostgreSQL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Instance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77B7553-F6B4-864A-B25A-59CA88FE2674}"/>
              </a:ext>
            </a:extLst>
          </p:cNvPr>
          <p:cNvSpPr txBox="1"/>
          <p:nvPr/>
        </p:nvSpPr>
        <p:spPr>
          <a:xfrm>
            <a:off x="347190" y="6141537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Hybrid &amp;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Private</a:t>
            </a:r>
            <a:r>
              <a:rPr kumimoji="1" lang="ko-KR" altLang="en-US" sz="900" dirty="0">
                <a:solidFill>
                  <a:srgbClr val="222222"/>
                </a:solidFill>
                <a:ea typeface="NanumGothic" panose="020D0604000000000000" pitchFamily="34" charset="-127"/>
              </a:rPr>
              <a:t> </a:t>
            </a:r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Cloud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8C01D8C-5BA4-9C43-B37B-8FC7888FE1DE}"/>
              </a:ext>
            </a:extLst>
          </p:cNvPr>
          <p:cNvSpPr txBox="1"/>
          <p:nvPr/>
        </p:nvSpPr>
        <p:spPr>
          <a:xfrm>
            <a:off x="1766261" y="6141537"/>
            <a:ext cx="885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NHN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Private</a:t>
            </a:r>
            <a:r>
              <a:rPr kumimoji="1" lang="ko-KR" altLang="en-US" sz="900" dirty="0">
                <a:solidFill>
                  <a:srgbClr val="222222"/>
                </a:solidFill>
                <a:ea typeface="NanumGothic" panose="020D0604000000000000" pitchFamily="34" charset="-127"/>
              </a:rPr>
              <a:t> </a:t>
            </a:r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Cloud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180A9E2-E0B4-D14A-B90D-EC87ADAEF1CF}"/>
              </a:ext>
            </a:extLst>
          </p:cNvPr>
          <p:cNvSpPr txBox="1"/>
          <p:nvPr/>
        </p:nvSpPr>
        <p:spPr>
          <a:xfrm>
            <a:off x="2833840" y="1985968"/>
            <a:ext cx="628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RDS for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MariaDB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09C37E70-EC5D-1B45-B584-699698CC8C6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81057" y="1374599"/>
            <a:ext cx="608400" cy="608400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3E0E4D2A-938D-7343-8851-C38A968780D0}"/>
              </a:ext>
            </a:extLst>
          </p:cNvPr>
          <p:cNvSpPr txBox="1"/>
          <p:nvPr/>
        </p:nvSpPr>
        <p:spPr>
          <a:xfrm>
            <a:off x="8470391" y="1985968"/>
            <a:ext cx="631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CUBRID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Instance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895FB23-B482-BD45-AAD3-D045D2B303F7}"/>
              </a:ext>
            </a:extLst>
          </p:cNvPr>
          <p:cNvSpPr txBox="1"/>
          <p:nvPr/>
        </p:nvSpPr>
        <p:spPr>
          <a:xfrm>
            <a:off x="9430285" y="1985968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MariaDB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Instance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D248F3CC-5AC0-424A-B5CD-37E59072999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61390" y="1374599"/>
            <a:ext cx="608400" cy="608400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367B3D29-3808-1348-930E-75DD7C0261CA}"/>
              </a:ext>
            </a:extLst>
          </p:cNvPr>
          <p:cNvSpPr txBox="1"/>
          <p:nvPr/>
        </p:nvSpPr>
        <p:spPr>
          <a:xfrm>
            <a:off x="10177240" y="1985968"/>
            <a:ext cx="9861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 err="1">
                <a:solidFill>
                  <a:srgbClr val="222222"/>
                </a:solidFill>
                <a:ea typeface="NanumGothic" panose="020D0604000000000000" pitchFamily="34" charset="-127"/>
              </a:rPr>
              <a:t>Tibero</a:t>
            </a:r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 Instance</a:t>
            </a:r>
          </a:p>
        </p:txBody>
      </p:sp>
      <p:pic>
        <p:nvPicPr>
          <p:cNvPr id="4" name="그래픽 3">
            <a:extLst>
              <a:ext uri="{FF2B5EF4-FFF2-40B4-BE49-F238E27FC236}">
                <a16:creationId xmlns:a16="http://schemas.microsoft.com/office/drawing/2014/main" id="{B47F3BC7-8F5E-9FAC-D6A0-F42E91FB899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84979" y="5537695"/>
            <a:ext cx="609600" cy="609600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:a16="http://schemas.microsoft.com/office/drawing/2014/main" id="{819DB420-9239-35BE-C835-32EC5FCF7E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904050" y="5536167"/>
            <a:ext cx="609600" cy="609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87D14FA-7769-3F7F-38BE-372C33BAE774}"/>
              </a:ext>
            </a:extLst>
          </p:cNvPr>
          <p:cNvSpPr txBox="1"/>
          <p:nvPr/>
        </p:nvSpPr>
        <p:spPr>
          <a:xfrm>
            <a:off x="1900913" y="3267413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Redis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Instance</a:t>
            </a:r>
          </a:p>
        </p:txBody>
      </p:sp>
      <p:pic>
        <p:nvPicPr>
          <p:cNvPr id="6" name="그래픽 5">
            <a:extLst>
              <a:ext uri="{FF2B5EF4-FFF2-40B4-BE49-F238E27FC236}">
                <a16:creationId xmlns:a16="http://schemas.microsoft.com/office/drawing/2014/main" id="{E64C8D11-A1B7-F15E-3488-62077512DFC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904050" y="2656145"/>
            <a:ext cx="609600" cy="609600"/>
          </a:xfrm>
          <a:prstGeom prst="rect">
            <a:avLst/>
          </a:prstGeom>
        </p:spPr>
      </p:pic>
      <p:cxnSp>
        <p:nvCxnSpPr>
          <p:cNvPr id="8" name="Straight Connector 2">
            <a:extLst>
              <a:ext uri="{FF2B5EF4-FFF2-40B4-BE49-F238E27FC236}">
                <a16:creationId xmlns:a16="http://schemas.microsoft.com/office/drawing/2014/main" id="{DC1DB590-775E-6536-9A25-F804B50AAA81}"/>
              </a:ext>
            </a:extLst>
          </p:cNvPr>
          <p:cNvCxnSpPr>
            <a:cxnSpLocks/>
          </p:cNvCxnSpPr>
          <p:nvPr/>
        </p:nvCxnSpPr>
        <p:spPr>
          <a:xfrm>
            <a:off x="359500" y="4768455"/>
            <a:ext cx="115236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그래픽 11">
            <a:extLst>
              <a:ext uri="{FF2B5EF4-FFF2-40B4-BE49-F238E27FC236}">
                <a16:creationId xmlns:a16="http://schemas.microsoft.com/office/drawing/2014/main" id="{28BF6577-E6C8-819C-21B0-8D0A6DB6ECD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420023" y="1374599"/>
            <a:ext cx="609600" cy="609600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F57347CF-B4D4-BB64-69A5-5910F5A34FE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853339" y="13745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04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AB78E8BE-A2EA-1A4A-B74C-04B37D00E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78" y="5536167"/>
            <a:ext cx="608400" cy="60840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B356374C-6F42-3041-977C-FF686F5AF6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7667" y="5536167"/>
            <a:ext cx="608400" cy="608400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0A7CA72F-7386-3145-A2A8-ABEE6F001F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1741" y="5536167"/>
            <a:ext cx="608400" cy="608400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5C8FDF4C-9E51-F346-BBED-01AF98C050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4649" y="5536167"/>
            <a:ext cx="608400" cy="608400"/>
          </a:xfrm>
          <a:prstGeom prst="rect">
            <a:avLst/>
          </a:prstGeom>
        </p:spPr>
      </p:pic>
      <p:sp>
        <p:nvSpPr>
          <p:cNvPr id="3" name="제목 2">
            <a:extLst>
              <a:ext uri="{FF2B5EF4-FFF2-40B4-BE49-F238E27FC236}">
                <a16:creationId xmlns:a16="http://schemas.microsoft.com/office/drawing/2014/main" id="{D54F098B-AB12-214E-BA3B-8F3AB5068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Service Icon</a:t>
            </a:r>
            <a:endParaRPr lang="ko-KR" alt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FBCE27F-054A-D048-8154-6011CEEAE726}"/>
              </a:ext>
            </a:extLst>
          </p:cNvPr>
          <p:cNvSpPr txBox="1"/>
          <p:nvPr/>
        </p:nvSpPr>
        <p:spPr>
          <a:xfrm>
            <a:off x="382772" y="5074607"/>
            <a:ext cx="12731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600" dirty="0"/>
              <a:t>Notification</a:t>
            </a:r>
            <a:endParaRPr kumimoji="1" lang="ko-KR" altLang="en-US" sz="16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E77988E-B402-6542-9C31-2D1E9EE45ADD}"/>
              </a:ext>
            </a:extLst>
          </p:cNvPr>
          <p:cNvSpPr txBox="1"/>
          <p:nvPr/>
        </p:nvSpPr>
        <p:spPr>
          <a:xfrm>
            <a:off x="392073" y="6147713"/>
            <a:ext cx="7954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Notification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7C17F70-CD84-174F-BF48-C0A2956DC753}"/>
              </a:ext>
            </a:extLst>
          </p:cNvPr>
          <p:cNvSpPr txBox="1"/>
          <p:nvPr/>
        </p:nvSpPr>
        <p:spPr>
          <a:xfrm>
            <a:off x="1991482" y="6147713"/>
            <a:ext cx="43473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Push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D824CA9-867C-A14C-9FBC-ED33F6E9CB47}"/>
              </a:ext>
            </a:extLst>
          </p:cNvPr>
          <p:cNvSpPr txBox="1"/>
          <p:nvPr/>
        </p:nvSpPr>
        <p:spPr>
          <a:xfrm>
            <a:off x="2947962" y="6147713"/>
            <a:ext cx="415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SMS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D879A50-FA54-624E-BDAD-18246F13BF90}"/>
              </a:ext>
            </a:extLst>
          </p:cNvPr>
          <p:cNvSpPr txBox="1"/>
          <p:nvPr/>
        </p:nvSpPr>
        <p:spPr>
          <a:xfrm>
            <a:off x="4800874" y="6147713"/>
            <a:ext cx="4619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Email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48D0709-4543-8D4F-8865-40EA93B375BC}"/>
              </a:ext>
            </a:extLst>
          </p:cNvPr>
          <p:cNvSpPr txBox="1"/>
          <p:nvPr/>
        </p:nvSpPr>
        <p:spPr>
          <a:xfrm>
            <a:off x="5582244" y="6147713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 err="1">
                <a:solidFill>
                  <a:srgbClr val="222222"/>
                </a:solidFill>
                <a:ea typeface="NanumGothic" panose="020D0604000000000000" pitchFamily="34" charset="-127"/>
              </a:rPr>
              <a:t>KakaoTalk</a:t>
            </a:r>
            <a:endParaRPr kumimoji="1" lang="en-US" altLang="ko-KR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  <a:p>
            <a:pPr algn="ctr"/>
            <a:r>
              <a:rPr kumimoji="1" lang="en-US" altLang="ko-KR" sz="900" dirty="0" err="1">
                <a:solidFill>
                  <a:srgbClr val="222222"/>
                </a:solidFill>
                <a:ea typeface="NanumGothic" panose="020D0604000000000000" pitchFamily="34" charset="-127"/>
              </a:rPr>
              <a:t>Bizmessage</a:t>
            </a:r>
            <a:endParaRPr kumimoji="1" lang="en-US" altLang="ko-KR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pic>
        <p:nvPicPr>
          <p:cNvPr id="50" name="그림 49">
            <a:extLst>
              <a:ext uri="{FF2B5EF4-FFF2-40B4-BE49-F238E27FC236}">
                <a16:creationId xmlns:a16="http://schemas.microsoft.com/office/drawing/2014/main" id="{E198D84F-B599-EED7-0A79-C20BCC44F2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578" y="3458558"/>
            <a:ext cx="608400" cy="608400"/>
          </a:xfrm>
          <a:prstGeom prst="rect">
            <a:avLst/>
          </a:prstGeom>
        </p:spPr>
      </p:pic>
      <p:pic>
        <p:nvPicPr>
          <p:cNvPr id="58" name="그림 57">
            <a:extLst>
              <a:ext uri="{FF2B5EF4-FFF2-40B4-BE49-F238E27FC236}">
                <a16:creationId xmlns:a16="http://schemas.microsoft.com/office/drawing/2014/main" id="{D74C7114-0388-2799-0BE4-660AF0A02C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4649" y="3458558"/>
            <a:ext cx="608400" cy="608400"/>
          </a:xfrm>
          <a:prstGeom prst="rect">
            <a:avLst/>
          </a:prstGeom>
        </p:spPr>
      </p:pic>
      <p:pic>
        <p:nvPicPr>
          <p:cNvPr id="59" name="그림 58">
            <a:extLst>
              <a:ext uri="{FF2B5EF4-FFF2-40B4-BE49-F238E27FC236}">
                <a16:creationId xmlns:a16="http://schemas.microsoft.com/office/drawing/2014/main" id="{2083CC1C-CCA7-EDFC-1630-C8B8D78CDF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51511" y="3458558"/>
            <a:ext cx="608400" cy="608400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916F3DA8-0262-56D0-EC59-2AE5E744AB3A}"/>
              </a:ext>
            </a:extLst>
          </p:cNvPr>
          <p:cNvSpPr txBox="1"/>
          <p:nvPr/>
        </p:nvSpPr>
        <p:spPr>
          <a:xfrm>
            <a:off x="382772" y="2989539"/>
            <a:ext cx="1748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600" dirty="0"/>
              <a:t>Content Delivery</a:t>
            </a:r>
            <a:endParaRPr kumimoji="1" lang="ko-KR" altLang="en-US" sz="160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C96D4C6-C7AC-EC53-750B-2626202C2119}"/>
              </a:ext>
            </a:extLst>
          </p:cNvPr>
          <p:cNvSpPr txBox="1"/>
          <p:nvPr/>
        </p:nvSpPr>
        <p:spPr>
          <a:xfrm>
            <a:off x="253413" y="4062813"/>
            <a:ext cx="1072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Content Delivery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0D07F38-1390-7572-6BC8-CA6D4D0C060A}"/>
              </a:ext>
            </a:extLst>
          </p:cNvPr>
          <p:cNvSpPr txBox="1"/>
          <p:nvPr/>
        </p:nvSpPr>
        <p:spPr>
          <a:xfrm>
            <a:off x="1993886" y="4062813"/>
            <a:ext cx="42992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CDN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B570F30-6A35-1D2D-F347-959F6D8ABB4B}"/>
              </a:ext>
            </a:extLst>
          </p:cNvPr>
          <p:cNvSpPr txBox="1"/>
          <p:nvPr/>
        </p:nvSpPr>
        <p:spPr>
          <a:xfrm>
            <a:off x="2650605" y="4062813"/>
            <a:ext cx="10102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Image</a:t>
            </a:r>
            <a:r>
              <a:rPr kumimoji="1" lang="ko-KR" altLang="en-US" sz="900" dirty="0">
                <a:solidFill>
                  <a:srgbClr val="222222"/>
                </a:solidFill>
                <a:ea typeface="NanumGothic" panose="020D0604000000000000" pitchFamily="34" charset="-127"/>
              </a:rPr>
              <a:t> </a:t>
            </a:r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Manager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4EC71DAD-6E20-75F3-D507-BEB3697F9E4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1928" y="1374599"/>
            <a:ext cx="608400" cy="6084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961E6FE4-803B-8677-35D2-18A06CB338E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51511" y="1374599"/>
            <a:ext cx="608400" cy="60840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F226AEB0-1E13-28B3-33C5-6F9250E7E12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04649" y="1374599"/>
            <a:ext cx="608400" cy="6084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68198587-B05A-A857-AE8C-1E562C7248C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07363" y="1374599"/>
            <a:ext cx="608400" cy="60840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E631CD44-5DFA-B1A3-24A1-EC306301EB0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68701" y="1374599"/>
            <a:ext cx="608400" cy="6084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AC544B3D-181B-6C2C-5F7E-6A89D655E77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48666" y="1374599"/>
            <a:ext cx="608400" cy="6084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0127B07-50B3-B820-BDDF-9A5B3DDF398A}"/>
              </a:ext>
            </a:extLst>
          </p:cNvPr>
          <p:cNvSpPr txBox="1"/>
          <p:nvPr/>
        </p:nvSpPr>
        <p:spPr>
          <a:xfrm>
            <a:off x="382772" y="905044"/>
            <a:ext cx="7280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600" dirty="0"/>
              <a:t>Game</a:t>
            </a:r>
            <a:endParaRPr kumimoji="1" lang="ko-KR" altLang="en-US" sz="1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541EC5-DC6C-9C57-E8A3-79D60032752E}"/>
              </a:ext>
            </a:extLst>
          </p:cNvPr>
          <p:cNvSpPr txBox="1"/>
          <p:nvPr/>
        </p:nvSpPr>
        <p:spPr>
          <a:xfrm>
            <a:off x="551510" y="1983923"/>
            <a:ext cx="4892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Game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D1DD2E2-409A-950A-6FFF-5EB305C9E7E5}"/>
              </a:ext>
            </a:extLst>
          </p:cNvPr>
          <p:cNvSpPr txBox="1"/>
          <p:nvPr/>
        </p:nvSpPr>
        <p:spPr>
          <a:xfrm>
            <a:off x="1844006" y="1983923"/>
            <a:ext cx="7296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 err="1">
                <a:solidFill>
                  <a:srgbClr val="222222"/>
                </a:solidFill>
                <a:ea typeface="NanumGothic" panose="020D0604000000000000" pitchFamily="34" charset="-127"/>
              </a:rPr>
              <a:t>Gamebase</a:t>
            </a:r>
            <a:endParaRPr kumimoji="1" lang="en-US" altLang="ko-KR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48CFEC7-EBFC-462B-0FE3-E8957CBA061A}"/>
              </a:ext>
            </a:extLst>
          </p:cNvPr>
          <p:cNvSpPr txBox="1"/>
          <p:nvPr/>
        </p:nvSpPr>
        <p:spPr>
          <a:xfrm>
            <a:off x="2782853" y="1983923"/>
            <a:ext cx="74571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 err="1">
                <a:solidFill>
                  <a:srgbClr val="222222"/>
                </a:solidFill>
                <a:ea typeface="NanumGothic" panose="020D0604000000000000" pitchFamily="34" charset="-127"/>
              </a:rPr>
              <a:t>GameAnvil</a:t>
            </a:r>
            <a:endParaRPr kumimoji="1" lang="en-US" altLang="ko-KR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6206C12-0E49-36BF-1650-1602B8F86C93}"/>
              </a:ext>
            </a:extLst>
          </p:cNvPr>
          <p:cNvSpPr txBox="1"/>
          <p:nvPr/>
        </p:nvSpPr>
        <p:spPr>
          <a:xfrm>
            <a:off x="5549950" y="1983923"/>
            <a:ext cx="8402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Leaderboard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B32AF9C-E002-A3E0-3E8A-0A517AF10C84}"/>
              </a:ext>
            </a:extLst>
          </p:cNvPr>
          <p:cNvSpPr txBox="1"/>
          <p:nvPr/>
        </p:nvSpPr>
        <p:spPr>
          <a:xfrm>
            <a:off x="6548872" y="1983923"/>
            <a:ext cx="7216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altLang="ko-KR" sz="900" dirty="0"/>
              <a:t>Launching</a:t>
            </a:r>
            <a:endParaRPr kumimoji="1" lang="en-US" altLang="ko-KR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E46C2AB-68A3-31BC-85DA-352B582D98D0}"/>
              </a:ext>
            </a:extLst>
          </p:cNvPr>
          <p:cNvSpPr txBox="1"/>
          <p:nvPr/>
        </p:nvSpPr>
        <p:spPr>
          <a:xfrm>
            <a:off x="7433219" y="1983923"/>
            <a:ext cx="817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Smart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Downloader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20A488C-3427-B941-05BA-AB09FD4E2FC3}"/>
              </a:ext>
            </a:extLst>
          </p:cNvPr>
          <p:cNvSpPr txBox="1"/>
          <p:nvPr/>
        </p:nvSpPr>
        <p:spPr>
          <a:xfrm>
            <a:off x="4614874" y="1983923"/>
            <a:ext cx="8338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 err="1">
                <a:solidFill>
                  <a:srgbClr val="222222"/>
                </a:solidFill>
                <a:ea typeface="NanumGothic" panose="020D0604000000000000" pitchFamily="34" charset="-127"/>
              </a:rPr>
              <a:t>GameStarter</a:t>
            </a:r>
            <a:endParaRPr kumimoji="1" lang="en-US" altLang="ko-KR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62EACB1-87A9-C87A-6D93-235D3607DF36}"/>
              </a:ext>
            </a:extLst>
          </p:cNvPr>
          <p:cNvSpPr txBox="1"/>
          <p:nvPr/>
        </p:nvSpPr>
        <p:spPr>
          <a:xfrm>
            <a:off x="3739730" y="1983923"/>
            <a:ext cx="6960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 err="1">
                <a:solidFill>
                  <a:srgbClr val="222222"/>
                </a:solidFill>
                <a:ea typeface="NanumGothic" panose="020D0604000000000000" pitchFamily="34" charset="-127"/>
              </a:rPr>
              <a:t>GameTalk</a:t>
            </a:r>
            <a:endParaRPr kumimoji="1" lang="en-US" altLang="ko-KR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pic>
        <p:nvPicPr>
          <p:cNvPr id="53" name="그래픽 52">
            <a:extLst>
              <a:ext uri="{FF2B5EF4-FFF2-40B4-BE49-F238E27FC236}">
                <a16:creationId xmlns:a16="http://schemas.microsoft.com/office/drawing/2014/main" id="{6D57C150-4D1D-C70B-988B-1818D613624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782941" y="1374599"/>
            <a:ext cx="609600" cy="609600"/>
          </a:xfrm>
          <a:prstGeom prst="rect">
            <a:avLst/>
          </a:prstGeom>
        </p:spPr>
      </p:pic>
      <p:cxnSp>
        <p:nvCxnSpPr>
          <p:cNvPr id="2" name="Straight Connector 2">
            <a:extLst>
              <a:ext uri="{FF2B5EF4-FFF2-40B4-BE49-F238E27FC236}">
                <a16:creationId xmlns:a16="http://schemas.microsoft.com/office/drawing/2014/main" id="{DD6470F4-4C31-F195-4DA3-F283D62B6227}"/>
              </a:ext>
            </a:extLst>
          </p:cNvPr>
          <p:cNvCxnSpPr>
            <a:cxnSpLocks/>
          </p:cNvCxnSpPr>
          <p:nvPr/>
        </p:nvCxnSpPr>
        <p:spPr>
          <a:xfrm>
            <a:off x="359500" y="2685655"/>
            <a:ext cx="115236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2">
            <a:extLst>
              <a:ext uri="{FF2B5EF4-FFF2-40B4-BE49-F238E27FC236}">
                <a16:creationId xmlns:a16="http://schemas.microsoft.com/office/drawing/2014/main" id="{2843D9A9-B815-2D4A-315D-996E488A7FCB}"/>
              </a:ext>
            </a:extLst>
          </p:cNvPr>
          <p:cNvCxnSpPr>
            <a:cxnSpLocks/>
          </p:cNvCxnSpPr>
          <p:nvPr/>
        </p:nvCxnSpPr>
        <p:spPr>
          <a:xfrm>
            <a:off x="359500" y="4768455"/>
            <a:ext cx="115236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그래픽 7">
            <a:extLst>
              <a:ext uri="{FF2B5EF4-FFF2-40B4-BE49-F238E27FC236}">
                <a16:creationId xmlns:a16="http://schemas.microsoft.com/office/drawing/2014/main" id="{34442A57-7AA4-3D90-2081-1CD37D60BCE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851511" y="5534967"/>
            <a:ext cx="609600" cy="6096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AD374CE-3A10-BE91-44F4-7FE8AB9795FB}"/>
              </a:ext>
            </a:extLst>
          </p:cNvPr>
          <p:cNvSpPr txBox="1"/>
          <p:nvPr/>
        </p:nvSpPr>
        <p:spPr>
          <a:xfrm>
            <a:off x="3694408" y="6147713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RCS</a:t>
            </a:r>
          </a:p>
          <a:p>
            <a:pPr algn="ctr"/>
            <a:r>
              <a:rPr kumimoji="1" lang="en-US" altLang="ko-KR" sz="900" dirty="0" err="1">
                <a:solidFill>
                  <a:srgbClr val="222222"/>
                </a:solidFill>
                <a:ea typeface="NanumGothic" panose="020D0604000000000000" pitchFamily="34" charset="-127"/>
              </a:rPr>
              <a:t>Bizmessage</a:t>
            </a:r>
            <a:endParaRPr kumimoji="1" lang="en-US" altLang="ko-KR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pic>
        <p:nvPicPr>
          <p:cNvPr id="33" name="그래픽 32">
            <a:extLst>
              <a:ext uri="{FF2B5EF4-FFF2-40B4-BE49-F238E27FC236}">
                <a16:creationId xmlns:a16="http://schemas.microsoft.com/office/drawing/2014/main" id="{685350EB-EB01-211A-3EFF-D575516E7B4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783906" y="5534967"/>
            <a:ext cx="609600" cy="609600"/>
          </a:xfrm>
          <a:prstGeom prst="rect">
            <a:avLst/>
          </a:prstGeom>
        </p:spPr>
      </p:pic>
      <p:pic>
        <p:nvPicPr>
          <p:cNvPr id="36" name="그래픽 35">
            <a:extLst>
              <a:ext uri="{FF2B5EF4-FFF2-40B4-BE49-F238E27FC236}">
                <a16:creationId xmlns:a16="http://schemas.microsoft.com/office/drawing/2014/main" id="{163ED964-7534-6647-4EEC-93DA0A86E28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731079" y="13745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143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B2D01D09-FEFE-6040-A272-5770012B7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78" y="5534059"/>
            <a:ext cx="608400" cy="6084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51750FAB-9A1C-3E45-BE36-318373C31D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5425" y="5534059"/>
            <a:ext cx="608400" cy="6084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46310A50-683D-6748-A893-63967700FF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4073" y="5534059"/>
            <a:ext cx="608400" cy="60840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CBDF6C4F-0DFD-CA4C-8BEF-DF756DB158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1057" y="5534059"/>
            <a:ext cx="608400" cy="60840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88F064B2-4DD3-8446-8886-D78E5CC8FC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7818" y="5534059"/>
            <a:ext cx="608400" cy="608400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908F213C-5C4B-0247-B98C-52E55CE346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7618" y="5534059"/>
            <a:ext cx="608400" cy="608400"/>
          </a:xfrm>
          <a:prstGeom prst="rect">
            <a:avLst/>
          </a:prstGeom>
        </p:spPr>
      </p:pic>
      <p:sp>
        <p:nvSpPr>
          <p:cNvPr id="3" name="제목 2">
            <a:extLst>
              <a:ext uri="{FF2B5EF4-FFF2-40B4-BE49-F238E27FC236}">
                <a16:creationId xmlns:a16="http://schemas.microsoft.com/office/drawing/2014/main" id="{D54F098B-AB12-214E-BA3B-8F3AB5068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Service Icon</a:t>
            </a:r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E07735-9C0A-0349-BFC7-176A6D4422B9}"/>
              </a:ext>
            </a:extLst>
          </p:cNvPr>
          <p:cNvSpPr txBox="1"/>
          <p:nvPr/>
        </p:nvSpPr>
        <p:spPr>
          <a:xfrm>
            <a:off x="389122" y="5070737"/>
            <a:ext cx="1972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600" dirty="0"/>
              <a:t>Application Service</a:t>
            </a:r>
            <a:endParaRPr kumimoji="1" lang="ko-KR" altLang="en-US" sz="1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8FDD6D-2445-B94F-B818-3374A082453D}"/>
              </a:ext>
            </a:extLst>
          </p:cNvPr>
          <p:cNvSpPr txBox="1"/>
          <p:nvPr/>
        </p:nvSpPr>
        <p:spPr>
          <a:xfrm>
            <a:off x="402493" y="6144011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Application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Service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505DE0B-8B1D-5947-8FAE-922DC2AD236D}"/>
              </a:ext>
            </a:extLst>
          </p:cNvPr>
          <p:cNvSpPr txBox="1"/>
          <p:nvPr/>
        </p:nvSpPr>
        <p:spPr>
          <a:xfrm>
            <a:off x="1974074" y="6144011"/>
            <a:ext cx="4683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Maps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396D60-C9C0-9943-B0C9-74F8339D090E}"/>
              </a:ext>
            </a:extLst>
          </p:cNvPr>
          <p:cNvSpPr txBox="1"/>
          <p:nvPr/>
        </p:nvSpPr>
        <p:spPr>
          <a:xfrm>
            <a:off x="2925066" y="6144011"/>
            <a:ext cx="4603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ROLE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524307D-B417-D843-9CAD-019FF7EF124F}"/>
              </a:ext>
            </a:extLst>
          </p:cNvPr>
          <p:cNvSpPr txBox="1"/>
          <p:nvPr/>
        </p:nvSpPr>
        <p:spPr>
          <a:xfrm>
            <a:off x="4805834" y="6144011"/>
            <a:ext cx="45236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RTCS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6D090A4-DC2E-5D40-9217-BB0A7B2C310F}"/>
              </a:ext>
            </a:extLst>
          </p:cNvPr>
          <p:cNvSpPr txBox="1"/>
          <p:nvPr/>
        </p:nvSpPr>
        <p:spPr>
          <a:xfrm>
            <a:off x="5635829" y="6144011"/>
            <a:ext cx="6719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 err="1">
                <a:solidFill>
                  <a:srgbClr val="222222"/>
                </a:solidFill>
                <a:ea typeface="NanumGothic" panose="020D0604000000000000" pitchFamily="34" charset="-127"/>
              </a:rPr>
              <a:t>ShortURL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0D73845-FD84-6B4A-B158-9EF06368E402}"/>
              </a:ext>
            </a:extLst>
          </p:cNvPr>
          <p:cNvSpPr txBox="1"/>
          <p:nvPr/>
        </p:nvSpPr>
        <p:spPr>
          <a:xfrm>
            <a:off x="3669478" y="6144011"/>
            <a:ext cx="8402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API Gateway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pic>
        <p:nvPicPr>
          <p:cNvPr id="31" name="그림 30">
            <a:extLst>
              <a:ext uri="{FF2B5EF4-FFF2-40B4-BE49-F238E27FC236}">
                <a16:creationId xmlns:a16="http://schemas.microsoft.com/office/drawing/2014/main" id="{975BBBF8-8AE3-F145-8CBF-E8BB82CB7F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03047" y="5534059"/>
            <a:ext cx="608400" cy="608400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0C187718-DF8A-D34F-93F2-DFEC41F627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50998" y="5534059"/>
            <a:ext cx="608400" cy="60840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1F74BA27-3C5C-5D48-8C35-0B3802B85F1C}"/>
              </a:ext>
            </a:extLst>
          </p:cNvPr>
          <p:cNvSpPr txBox="1"/>
          <p:nvPr/>
        </p:nvSpPr>
        <p:spPr>
          <a:xfrm>
            <a:off x="6456643" y="6144011"/>
            <a:ext cx="9012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JEUS Instance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7B00D04-95C2-7D40-9DCD-0A4C4C843BC8}"/>
              </a:ext>
            </a:extLst>
          </p:cNvPr>
          <p:cNvSpPr txBox="1"/>
          <p:nvPr/>
        </p:nvSpPr>
        <p:spPr>
          <a:xfrm>
            <a:off x="7547261" y="6144011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 err="1">
                <a:solidFill>
                  <a:srgbClr val="222222"/>
                </a:solidFill>
                <a:ea typeface="NanumGothic" panose="020D0604000000000000" pitchFamily="34" charset="-127"/>
              </a:rPr>
              <a:t>WebtoB</a:t>
            </a:r>
            <a:endParaRPr kumimoji="1" lang="en-US" altLang="ko-KR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Instance</a:t>
            </a:r>
          </a:p>
        </p:txBody>
      </p:sp>
      <p:pic>
        <p:nvPicPr>
          <p:cNvPr id="45" name="그림 44">
            <a:extLst>
              <a:ext uri="{FF2B5EF4-FFF2-40B4-BE49-F238E27FC236}">
                <a16:creationId xmlns:a16="http://schemas.microsoft.com/office/drawing/2014/main" id="{805B3A94-1619-C07E-5958-2FC041B4F15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5578" y="3463708"/>
            <a:ext cx="608400" cy="608400"/>
          </a:xfrm>
          <a:prstGeom prst="rect">
            <a:avLst/>
          </a:prstGeom>
        </p:spPr>
      </p:pic>
      <p:pic>
        <p:nvPicPr>
          <p:cNvPr id="47" name="그림 46">
            <a:extLst>
              <a:ext uri="{FF2B5EF4-FFF2-40B4-BE49-F238E27FC236}">
                <a16:creationId xmlns:a16="http://schemas.microsoft.com/office/drawing/2014/main" id="{42AE34C3-CD4D-6A38-22B8-6CA774A6AE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07537" y="3463708"/>
            <a:ext cx="608400" cy="60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D0343218-31BA-57B3-2D27-68946467DA4F}"/>
              </a:ext>
            </a:extLst>
          </p:cNvPr>
          <p:cNvSpPr txBox="1"/>
          <p:nvPr/>
        </p:nvSpPr>
        <p:spPr>
          <a:xfrm>
            <a:off x="382772" y="2987879"/>
            <a:ext cx="18481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600" dirty="0"/>
              <a:t>Machine Learning</a:t>
            </a:r>
            <a:endParaRPr kumimoji="1" lang="ko-KR" altLang="en-US" sz="16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BD59DDE-BD94-A49F-8E1A-905B0660A041}"/>
              </a:ext>
            </a:extLst>
          </p:cNvPr>
          <p:cNvSpPr txBox="1"/>
          <p:nvPr/>
        </p:nvSpPr>
        <p:spPr>
          <a:xfrm>
            <a:off x="229368" y="4054803"/>
            <a:ext cx="112082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Machine Learning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46FA75F-F0CD-47CF-01D2-88F27D17F852}"/>
              </a:ext>
            </a:extLst>
          </p:cNvPr>
          <p:cNvSpPr txBox="1"/>
          <p:nvPr/>
        </p:nvSpPr>
        <p:spPr>
          <a:xfrm>
            <a:off x="1691946" y="4054803"/>
            <a:ext cx="1032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 Deep Learning 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Instance 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EC48D56D-414F-3EA2-3409-FC3217CC651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1928" y="1374599"/>
            <a:ext cx="608400" cy="6084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7419DD29-2A4A-01C5-3EC7-8F1728F67C3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04073" y="1374599"/>
            <a:ext cx="608400" cy="608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293593E-E868-BE0A-B24F-87104B4421EA}"/>
              </a:ext>
            </a:extLst>
          </p:cNvPr>
          <p:cNvSpPr txBox="1"/>
          <p:nvPr/>
        </p:nvSpPr>
        <p:spPr>
          <a:xfrm>
            <a:off x="388545" y="904644"/>
            <a:ext cx="11104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600" dirty="0"/>
              <a:t>AI Service</a:t>
            </a:r>
            <a:endParaRPr kumimoji="1" lang="ko-KR" altLang="en-US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BD7262-B0F6-3B82-EB24-10422B5B51E2}"/>
              </a:ext>
            </a:extLst>
          </p:cNvPr>
          <p:cNvSpPr txBox="1"/>
          <p:nvPr/>
        </p:nvSpPr>
        <p:spPr>
          <a:xfrm>
            <a:off x="447314" y="1977173"/>
            <a:ext cx="6976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AI Service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56A8CA-70D6-BB60-7B5D-556D7534A37D}"/>
              </a:ext>
            </a:extLst>
          </p:cNvPr>
          <p:cNvSpPr txBox="1"/>
          <p:nvPr/>
        </p:nvSpPr>
        <p:spPr>
          <a:xfrm>
            <a:off x="1660687" y="1977173"/>
            <a:ext cx="109517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Face Recognition</a:t>
            </a: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D17211F0-670E-1DF3-8BFD-780267EC24A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48171" y="1374599"/>
            <a:ext cx="608400" cy="6084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CE8FCF1-6762-087D-57CF-6382468E9D97}"/>
              </a:ext>
            </a:extLst>
          </p:cNvPr>
          <p:cNvSpPr txBox="1"/>
          <p:nvPr/>
        </p:nvSpPr>
        <p:spPr>
          <a:xfrm>
            <a:off x="2784064" y="1977173"/>
            <a:ext cx="7296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AI Fashion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CB04D0E-E3D8-D8C3-343E-3BFB2B796943}"/>
              </a:ext>
            </a:extLst>
          </p:cNvPr>
          <p:cNvSpPr txBox="1"/>
          <p:nvPr/>
        </p:nvSpPr>
        <p:spPr>
          <a:xfrm>
            <a:off x="3880273" y="1977173"/>
            <a:ext cx="41870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OCR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41080B2-5F64-57F1-D376-F8390FDBE891}"/>
              </a:ext>
            </a:extLst>
          </p:cNvPr>
          <p:cNvSpPr txBox="1"/>
          <p:nvPr/>
        </p:nvSpPr>
        <p:spPr>
          <a:xfrm>
            <a:off x="4602253" y="1977173"/>
            <a:ext cx="859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Vehicle Plate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Recognizer</a:t>
            </a:r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C6F7A125-A0EA-411E-3EF6-841EA2A476C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667618" y="1374599"/>
            <a:ext cx="608400" cy="608400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8368591A-9AA3-A8D2-6A0D-CE5FEE33B83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609397" y="1374599"/>
            <a:ext cx="608400" cy="608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4C47549C-6A39-735B-B84E-CB87C6495AA1}"/>
              </a:ext>
            </a:extLst>
          </p:cNvPr>
          <p:cNvSpPr txBox="1"/>
          <p:nvPr/>
        </p:nvSpPr>
        <p:spPr>
          <a:xfrm>
            <a:off x="5487551" y="1977173"/>
            <a:ext cx="9685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Text to Speech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5D54E1D-A9A1-6E16-95DD-C18DBF64ACA9}"/>
              </a:ext>
            </a:extLst>
          </p:cNvPr>
          <p:cNvSpPr txBox="1"/>
          <p:nvPr/>
        </p:nvSpPr>
        <p:spPr>
          <a:xfrm>
            <a:off x="6422980" y="1977173"/>
            <a:ext cx="96853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Speech to Text</a:t>
            </a:r>
          </a:p>
        </p:txBody>
      </p:sp>
      <p:cxnSp>
        <p:nvCxnSpPr>
          <p:cNvPr id="2" name="Straight Connector 2">
            <a:extLst>
              <a:ext uri="{FF2B5EF4-FFF2-40B4-BE49-F238E27FC236}">
                <a16:creationId xmlns:a16="http://schemas.microsoft.com/office/drawing/2014/main" id="{2746501A-BD8A-8EC9-76C6-2722520B4B19}"/>
              </a:ext>
            </a:extLst>
          </p:cNvPr>
          <p:cNvCxnSpPr>
            <a:cxnSpLocks/>
          </p:cNvCxnSpPr>
          <p:nvPr/>
        </p:nvCxnSpPr>
        <p:spPr>
          <a:xfrm>
            <a:off x="359500" y="2685655"/>
            <a:ext cx="115236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2">
            <a:extLst>
              <a:ext uri="{FF2B5EF4-FFF2-40B4-BE49-F238E27FC236}">
                <a16:creationId xmlns:a16="http://schemas.microsoft.com/office/drawing/2014/main" id="{6184F6B7-8E79-730D-28DC-3F142EC99AF9}"/>
              </a:ext>
            </a:extLst>
          </p:cNvPr>
          <p:cNvCxnSpPr>
            <a:cxnSpLocks/>
          </p:cNvCxnSpPr>
          <p:nvPr/>
        </p:nvCxnSpPr>
        <p:spPr>
          <a:xfrm>
            <a:off x="359500" y="4768455"/>
            <a:ext cx="115236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94A371CC-2810-CFE1-36E6-BD495F6F17BC}"/>
              </a:ext>
            </a:extLst>
          </p:cNvPr>
          <p:cNvSpPr txBox="1"/>
          <p:nvPr/>
        </p:nvSpPr>
        <p:spPr>
          <a:xfrm>
            <a:off x="2719739" y="4054803"/>
            <a:ext cx="8803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AI </a:t>
            </a:r>
            <a:r>
              <a:rPr kumimoji="1" lang="en-US" altLang="ko-KR" sz="900" dirty="0" err="1">
                <a:solidFill>
                  <a:srgbClr val="222222"/>
                </a:solidFill>
                <a:ea typeface="NanumGothic" panose="020D0604000000000000" pitchFamily="34" charset="-127"/>
              </a:rPr>
              <a:t>EasyMaker</a:t>
            </a:r>
            <a:endParaRPr kumimoji="1" lang="en-US" altLang="ko-KR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pic>
        <p:nvPicPr>
          <p:cNvPr id="36" name="그래픽 35">
            <a:extLst>
              <a:ext uri="{FF2B5EF4-FFF2-40B4-BE49-F238E27FC236}">
                <a16:creationId xmlns:a16="http://schemas.microsoft.com/office/drawing/2014/main" id="{C58EA1F6-4AEA-BD7C-EE30-CEAF1E2B8E4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848171" y="3462508"/>
            <a:ext cx="609600" cy="6096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0B68C3BE-1BF2-81C3-8D2A-A07A8F11DE1E}"/>
              </a:ext>
            </a:extLst>
          </p:cNvPr>
          <p:cNvSpPr txBox="1"/>
          <p:nvPr/>
        </p:nvSpPr>
        <p:spPr>
          <a:xfrm>
            <a:off x="8400890" y="6144011"/>
            <a:ext cx="7633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File-Crafter</a:t>
            </a:r>
          </a:p>
        </p:txBody>
      </p:sp>
      <p:pic>
        <p:nvPicPr>
          <p:cNvPr id="49" name="그래픽 48">
            <a:extLst>
              <a:ext uri="{FF2B5EF4-FFF2-40B4-BE49-F238E27FC236}">
                <a16:creationId xmlns:a16="http://schemas.microsoft.com/office/drawing/2014/main" id="{A971F48A-9B72-4031-C96B-2A992EF4A90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483670" y="5532859"/>
            <a:ext cx="609600" cy="609600"/>
          </a:xfrm>
          <a:prstGeom prst="rect">
            <a:avLst/>
          </a:prstGeom>
        </p:spPr>
      </p:pic>
      <p:pic>
        <p:nvPicPr>
          <p:cNvPr id="50" name="그래픽 49">
            <a:extLst>
              <a:ext uri="{FF2B5EF4-FFF2-40B4-BE49-F238E27FC236}">
                <a16:creationId xmlns:a16="http://schemas.microsoft.com/office/drawing/2014/main" id="{56EB2A5D-D390-0524-47A1-1D3640B04F4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727818" y="1374599"/>
            <a:ext cx="609600" cy="609600"/>
          </a:xfrm>
          <a:prstGeom prst="rect">
            <a:avLst/>
          </a:prstGeom>
        </p:spPr>
      </p:pic>
      <p:pic>
        <p:nvPicPr>
          <p:cNvPr id="39" name="그래픽 38">
            <a:extLst>
              <a:ext uri="{FF2B5EF4-FFF2-40B4-BE49-F238E27FC236}">
                <a16:creationId xmlns:a16="http://schemas.microsoft.com/office/drawing/2014/main" id="{208B4729-8F81-24F2-54FE-2F4633CCB29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3785425" y="13745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045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3A063B9C-7C2B-0A42-8205-60F7047DC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440" y="5540072"/>
            <a:ext cx="608400" cy="608400"/>
          </a:xfrm>
          <a:prstGeom prst="rect">
            <a:avLst/>
          </a:prstGeom>
        </p:spPr>
      </p:pic>
      <p:sp>
        <p:nvSpPr>
          <p:cNvPr id="3" name="제목 2">
            <a:extLst>
              <a:ext uri="{FF2B5EF4-FFF2-40B4-BE49-F238E27FC236}">
                <a16:creationId xmlns:a16="http://schemas.microsoft.com/office/drawing/2014/main" id="{D54F098B-AB12-214E-BA3B-8F3AB5068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Service Icon</a:t>
            </a:r>
            <a:endParaRPr lang="ko-KR" alt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8FDD6D-2445-B94F-B818-3374A082453D}"/>
              </a:ext>
            </a:extLst>
          </p:cNvPr>
          <p:cNvSpPr txBox="1"/>
          <p:nvPr/>
        </p:nvSpPr>
        <p:spPr>
          <a:xfrm>
            <a:off x="464015" y="6142993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Data &amp;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Analytics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505DE0B-8B1D-5947-8FAE-922DC2AD236D}"/>
              </a:ext>
            </a:extLst>
          </p:cNvPr>
          <p:cNvSpPr txBox="1"/>
          <p:nvPr/>
        </p:nvSpPr>
        <p:spPr>
          <a:xfrm>
            <a:off x="1786890" y="6142993"/>
            <a:ext cx="843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Log &amp; Crash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Search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4D3ECAA2-7FFE-9852-F724-32E44CE66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179" y="3458558"/>
            <a:ext cx="608400" cy="608400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F39DD3B0-3FE2-0961-4B21-AC2ABD462E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1329" y="3458558"/>
            <a:ext cx="608400" cy="608400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0A5CB66E-2FBC-56C9-1308-FAFC950342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4440" y="3458558"/>
            <a:ext cx="608400" cy="608400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3BA22B33-2A56-5385-C420-9D53CB906F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4051" y="3458558"/>
            <a:ext cx="608400" cy="6084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259954AE-B5DE-68D2-0000-8420BAEF5540}"/>
              </a:ext>
            </a:extLst>
          </p:cNvPr>
          <p:cNvSpPr txBox="1"/>
          <p:nvPr/>
        </p:nvSpPr>
        <p:spPr>
          <a:xfrm>
            <a:off x="388545" y="2991681"/>
            <a:ext cx="8005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600" dirty="0"/>
              <a:t>Search</a:t>
            </a:r>
            <a:endParaRPr kumimoji="1" lang="ko-KR" altLang="en-US" sz="16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2BFECB3-9240-206D-1E94-611314CA6E35}"/>
              </a:ext>
            </a:extLst>
          </p:cNvPr>
          <p:cNvSpPr txBox="1"/>
          <p:nvPr/>
        </p:nvSpPr>
        <p:spPr>
          <a:xfrm>
            <a:off x="520922" y="4062109"/>
            <a:ext cx="53091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Search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C530045-D21C-B93A-6574-9DC888820D7E}"/>
              </a:ext>
            </a:extLst>
          </p:cNvPr>
          <p:cNvSpPr txBox="1"/>
          <p:nvPr/>
        </p:nvSpPr>
        <p:spPr>
          <a:xfrm>
            <a:off x="1769257" y="4062109"/>
            <a:ext cx="8787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Cloud Search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D39B108-BA45-D15B-21A2-0C1CF4F05C69}"/>
              </a:ext>
            </a:extLst>
          </p:cNvPr>
          <p:cNvSpPr txBox="1"/>
          <p:nvPr/>
        </p:nvSpPr>
        <p:spPr>
          <a:xfrm>
            <a:off x="2692161" y="4062109"/>
            <a:ext cx="9236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Autocomplete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94CD04D-2BC8-886C-3474-08E70CE0433B}"/>
              </a:ext>
            </a:extLst>
          </p:cNvPr>
          <p:cNvSpPr txBox="1"/>
          <p:nvPr/>
        </p:nvSpPr>
        <p:spPr>
          <a:xfrm>
            <a:off x="3644717" y="4062109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 Corporation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Search</a:t>
            </a: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95A9420A-13B0-73CB-AE41-7B7142BEB9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1579" y="5540072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79EB96-2E1C-EDCF-93C2-5C7D738DA942}"/>
              </a:ext>
            </a:extLst>
          </p:cNvPr>
          <p:cNvSpPr txBox="1"/>
          <p:nvPr/>
        </p:nvSpPr>
        <p:spPr>
          <a:xfrm>
            <a:off x="382772" y="5069719"/>
            <a:ext cx="1751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600" dirty="0"/>
              <a:t>Data &amp; Analytics</a:t>
            </a:r>
            <a:endParaRPr kumimoji="1" lang="ko-KR" altLang="en-US" sz="1600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D10E739A-F6B7-CF8A-76A4-2C4FD2CBD9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8529" y="1374599"/>
            <a:ext cx="608400" cy="6084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9A1A8A59-1613-1754-A80E-1E6070EDCDF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04440" y="1374599"/>
            <a:ext cx="608400" cy="608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6F3F2D7-3C3E-E0C7-5107-80734E3FD234}"/>
              </a:ext>
            </a:extLst>
          </p:cNvPr>
          <p:cNvSpPr txBox="1"/>
          <p:nvPr/>
        </p:nvSpPr>
        <p:spPr>
          <a:xfrm>
            <a:off x="382772" y="906256"/>
            <a:ext cx="1567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600" dirty="0"/>
              <a:t>Mobile Service</a:t>
            </a:r>
            <a:endParaRPr kumimoji="1" lang="ko-KR" altLang="en-US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7F5DD4-EBF2-7B96-3ACD-685C34544EE2}"/>
              </a:ext>
            </a:extLst>
          </p:cNvPr>
          <p:cNvSpPr txBox="1"/>
          <p:nvPr/>
        </p:nvSpPr>
        <p:spPr>
          <a:xfrm>
            <a:off x="310065" y="1990074"/>
            <a:ext cx="96532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Mobile Service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44CE34-0021-7875-0ACA-746F422973EC}"/>
              </a:ext>
            </a:extLst>
          </p:cNvPr>
          <p:cNvSpPr txBox="1"/>
          <p:nvPr/>
        </p:nvSpPr>
        <p:spPr>
          <a:xfrm>
            <a:off x="2030546" y="1990074"/>
            <a:ext cx="3561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IAP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C3EDED-AD21-F8D1-8DB1-B2B23D3FFDE3}"/>
              </a:ext>
            </a:extLst>
          </p:cNvPr>
          <p:cNvSpPr txBox="1"/>
          <p:nvPr/>
        </p:nvSpPr>
        <p:spPr>
          <a:xfrm>
            <a:off x="2819316" y="6142993"/>
            <a:ext cx="6671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 err="1">
                <a:solidFill>
                  <a:srgbClr val="222222"/>
                </a:solidFill>
                <a:ea typeface="NanumGothic" panose="020D0604000000000000" pitchFamily="34" charset="-127"/>
              </a:rPr>
              <a:t>DataFlow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8495629-FB38-E02B-EF4E-057E27247EC3}"/>
              </a:ext>
            </a:extLst>
          </p:cNvPr>
          <p:cNvSpPr txBox="1"/>
          <p:nvPr/>
        </p:nvSpPr>
        <p:spPr>
          <a:xfrm>
            <a:off x="3714367" y="6142993"/>
            <a:ext cx="7425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 err="1">
                <a:solidFill>
                  <a:srgbClr val="222222"/>
                </a:solidFill>
                <a:ea typeface="NanumGothic" panose="020D0604000000000000" pitchFamily="34" charset="-127"/>
              </a:rPr>
              <a:t>DataQuery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E32D9AD-F843-0679-908F-FF7AE52D95D8}"/>
              </a:ext>
            </a:extLst>
          </p:cNvPr>
          <p:cNvSpPr txBox="1"/>
          <p:nvPr/>
        </p:nvSpPr>
        <p:spPr>
          <a:xfrm>
            <a:off x="4722278" y="6142993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Kafka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Instance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pic>
        <p:nvPicPr>
          <p:cNvPr id="43" name="그래픽 42">
            <a:extLst>
              <a:ext uri="{FF2B5EF4-FFF2-40B4-BE49-F238E27FC236}">
                <a16:creationId xmlns:a16="http://schemas.microsoft.com/office/drawing/2014/main" id="{4D4B8426-3384-552F-0283-FC47F88EB25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851366" y="5540072"/>
            <a:ext cx="609600" cy="609600"/>
          </a:xfrm>
          <a:prstGeom prst="rect">
            <a:avLst/>
          </a:prstGeom>
        </p:spPr>
      </p:pic>
      <p:pic>
        <p:nvPicPr>
          <p:cNvPr id="45" name="그래픽 44">
            <a:extLst>
              <a:ext uri="{FF2B5EF4-FFF2-40B4-BE49-F238E27FC236}">
                <a16:creationId xmlns:a16="http://schemas.microsoft.com/office/drawing/2014/main" id="{4017C7BC-A8D5-BD9D-E363-205FA73686D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784088" y="5540072"/>
            <a:ext cx="609600" cy="609600"/>
          </a:xfrm>
          <a:prstGeom prst="rect">
            <a:avLst/>
          </a:prstGeom>
        </p:spPr>
      </p:pic>
      <p:pic>
        <p:nvPicPr>
          <p:cNvPr id="5" name="그래픽 4">
            <a:extLst>
              <a:ext uri="{FF2B5EF4-FFF2-40B4-BE49-F238E27FC236}">
                <a16:creationId xmlns:a16="http://schemas.microsoft.com/office/drawing/2014/main" id="{6D1A0D3E-79D0-BF08-BE13-6388A9DA444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728680" y="5540072"/>
            <a:ext cx="609600" cy="609600"/>
          </a:xfrm>
          <a:prstGeom prst="rect">
            <a:avLst/>
          </a:prstGeom>
        </p:spPr>
      </p:pic>
      <p:cxnSp>
        <p:nvCxnSpPr>
          <p:cNvPr id="4" name="Straight Connector 2">
            <a:extLst>
              <a:ext uri="{FF2B5EF4-FFF2-40B4-BE49-F238E27FC236}">
                <a16:creationId xmlns:a16="http://schemas.microsoft.com/office/drawing/2014/main" id="{98C985B8-66C1-86BD-5134-4B87014997EC}"/>
              </a:ext>
            </a:extLst>
          </p:cNvPr>
          <p:cNvCxnSpPr>
            <a:cxnSpLocks/>
          </p:cNvCxnSpPr>
          <p:nvPr/>
        </p:nvCxnSpPr>
        <p:spPr>
          <a:xfrm>
            <a:off x="359500" y="2685655"/>
            <a:ext cx="115236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2">
            <a:extLst>
              <a:ext uri="{FF2B5EF4-FFF2-40B4-BE49-F238E27FC236}">
                <a16:creationId xmlns:a16="http://schemas.microsoft.com/office/drawing/2014/main" id="{E16ACC97-FCD5-5C5B-A74D-733A163CA1AD}"/>
              </a:ext>
            </a:extLst>
          </p:cNvPr>
          <p:cNvCxnSpPr>
            <a:cxnSpLocks/>
          </p:cNvCxnSpPr>
          <p:nvPr/>
        </p:nvCxnSpPr>
        <p:spPr>
          <a:xfrm>
            <a:off x="359500" y="4768455"/>
            <a:ext cx="115236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D34F77B-B002-10D8-ADD2-451E2C697C35}"/>
              </a:ext>
            </a:extLst>
          </p:cNvPr>
          <p:cNvSpPr txBox="1"/>
          <p:nvPr/>
        </p:nvSpPr>
        <p:spPr>
          <a:xfrm>
            <a:off x="4645333" y="4062109"/>
            <a:ext cx="769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Word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Suggestion</a:t>
            </a:r>
          </a:p>
        </p:txBody>
      </p:sp>
      <p:pic>
        <p:nvPicPr>
          <p:cNvPr id="19" name="그래픽 18">
            <a:extLst>
              <a:ext uri="{FF2B5EF4-FFF2-40B4-BE49-F238E27FC236}">
                <a16:creationId xmlns:a16="http://schemas.microsoft.com/office/drawing/2014/main" id="{084FAD2A-DC82-45DA-F6F0-A9064637F56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729880" y="34573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242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50423F08-4B06-EB40-8CF3-E50A08067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170" y="5536066"/>
            <a:ext cx="608400" cy="6084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A6C87DDF-6639-6C43-9A42-F7E9E69B9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3497" y="5536066"/>
            <a:ext cx="608400" cy="608400"/>
          </a:xfrm>
          <a:prstGeom prst="rect">
            <a:avLst/>
          </a:prstGeom>
        </p:spPr>
      </p:pic>
      <p:sp>
        <p:nvSpPr>
          <p:cNvPr id="3" name="제목 2">
            <a:extLst>
              <a:ext uri="{FF2B5EF4-FFF2-40B4-BE49-F238E27FC236}">
                <a16:creationId xmlns:a16="http://schemas.microsoft.com/office/drawing/2014/main" id="{D54F098B-AB12-214E-BA3B-8F3AB5068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Service Icon</a:t>
            </a:r>
            <a:endParaRPr lang="ko-KR" alt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8FDD6D-2445-B94F-B818-3374A082453D}"/>
              </a:ext>
            </a:extLst>
          </p:cNvPr>
          <p:cNvSpPr txBox="1"/>
          <p:nvPr/>
        </p:nvSpPr>
        <p:spPr>
          <a:xfrm>
            <a:off x="578216" y="6145492"/>
            <a:ext cx="42030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Bill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505DE0B-8B1D-5947-8FAE-922DC2AD236D}"/>
              </a:ext>
            </a:extLst>
          </p:cNvPr>
          <p:cNvSpPr txBox="1"/>
          <p:nvPr/>
        </p:nvSpPr>
        <p:spPr>
          <a:xfrm>
            <a:off x="1997543" y="6145492"/>
            <a:ext cx="4203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 err="1">
                <a:solidFill>
                  <a:srgbClr val="222222"/>
                </a:solidFill>
                <a:ea typeface="NanumGothic" panose="020D0604000000000000" pitchFamily="34" charset="-127"/>
              </a:rPr>
              <a:t>eTax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pic>
        <p:nvPicPr>
          <p:cNvPr id="42" name="그림 41">
            <a:extLst>
              <a:ext uri="{FF2B5EF4-FFF2-40B4-BE49-F238E27FC236}">
                <a16:creationId xmlns:a16="http://schemas.microsoft.com/office/drawing/2014/main" id="{220CCA17-55D1-5EC9-4A62-5EC7E8C0B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170" y="3458558"/>
            <a:ext cx="608400" cy="608400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3E0BB181-06C6-E013-6A9A-335A7A8407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9433" y="3458558"/>
            <a:ext cx="608400" cy="608400"/>
          </a:xfrm>
          <a:prstGeom prst="rect">
            <a:avLst/>
          </a:prstGeom>
        </p:spPr>
      </p:pic>
      <p:pic>
        <p:nvPicPr>
          <p:cNvPr id="44" name="그림 43">
            <a:extLst>
              <a:ext uri="{FF2B5EF4-FFF2-40B4-BE49-F238E27FC236}">
                <a16:creationId xmlns:a16="http://schemas.microsoft.com/office/drawing/2014/main" id="{82932E0E-C486-55FB-2ED9-D483957874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3497" y="3458558"/>
            <a:ext cx="608400" cy="608400"/>
          </a:xfrm>
          <a:prstGeom prst="rect">
            <a:avLst/>
          </a:prstGeom>
        </p:spPr>
      </p:pic>
      <p:pic>
        <p:nvPicPr>
          <p:cNvPr id="45" name="그림 44">
            <a:extLst>
              <a:ext uri="{FF2B5EF4-FFF2-40B4-BE49-F238E27FC236}">
                <a16:creationId xmlns:a16="http://schemas.microsoft.com/office/drawing/2014/main" id="{EB559856-9617-D79A-EA52-3ADDC0ABDD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4051" y="3458558"/>
            <a:ext cx="608400" cy="60840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6D8EC7DA-4E9C-6871-CE02-44D3C7BD05B2}"/>
              </a:ext>
            </a:extLst>
          </p:cNvPr>
          <p:cNvSpPr txBox="1"/>
          <p:nvPr/>
        </p:nvSpPr>
        <p:spPr>
          <a:xfrm>
            <a:off x="382772" y="2989911"/>
            <a:ext cx="14205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600" dirty="0"/>
              <a:t>Management</a:t>
            </a:r>
            <a:endParaRPr kumimoji="1" lang="ko-KR" altLang="en-US" sz="16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0A97F1D-61FD-329D-A728-1E198F6C4F80}"/>
              </a:ext>
            </a:extLst>
          </p:cNvPr>
          <p:cNvSpPr txBox="1"/>
          <p:nvPr/>
        </p:nvSpPr>
        <p:spPr>
          <a:xfrm>
            <a:off x="348987" y="4061173"/>
            <a:ext cx="8787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Management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2B06EE7-D962-BCA9-63F2-54B48233F67B}"/>
              </a:ext>
            </a:extLst>
          </p:cNvPr>
          <p:cNvSpPr txBox="1"/>
          <p:nvPr/>
        </p:nvSpPr>
        <p:spPr>
          <a:xfrm>
            <a:off x="1869303" y="4061173"/>
            <a:ext cx="6767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Managed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71A28D5-63E7-CCD6-2DE3-5D60EB0B3E17}"/>
              </a:ext>
            </a:extLst>
          </p:cNvPr>
          <p:cNvSpPr txBox="1"/>
          <p:nvPr/>
        </p:nvSpPr>
        <p:spPr>
          <a:xfrm>
            <a:off x="3703370" y="4061173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Service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Monitoring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334BAD3-7591-B929-9870-52C984812B1C}"/>
              </a:ext>
            </a:extLst>
          </p:cNvPr>
          <p:cNvSpPr txBox="1"/>
          <p:nvPr/>
        </p:nvSpPr>
        <p:spPr>
          <a:xfrm>
            <a:off x="4633236" y="4061173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 Certificate 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Manager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9D810649-A476-FE2D-CBB9-B80E04934C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0520" y="1374599"/>
            <a:ext cx="608400" cy="6084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BC3F30DF-8FE2-8358-D48D-8383193108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48669" y="1374599"/>
            <a:ext cx="608400" cy="60840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0F49392B-DD6C-A58C-E7E4-88157B57498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03497" y="1374599"/>
            <a:ext cx="608400" cy="608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6DCD438-0139-E275-674B-2F8620ACFB22}"/>
              </a:ext>
            </a:extLst>
          </p:cNvPr>
          <p:cNvSpPr txBox="1"/>
          <p:nvPr/>
        </p:nvSpPr>
        <p:spPr>
          <a:xfrm>
            <a:off x="382772" y="906172"/>
            <a:ext cx="1086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600" dirty="0"/>
              <a:t>Dev Tools</a:t>
            </a:r>
            <a:endParaRPr kumimoji="1" lang="ko-KR" alt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90DB41-0301-E464-EA4A-BC5640519ADB}"/>
              </a:ext>
            </a:extLst>
          </p:cNvPr>
          <p:cNvSpPr txBox="1"/>
          <p:nvPr/>
        </p:nvSpPr>
        <p:spPr>
          <a:xfrm>
            <a:off x="442701" y="1985051"/>
            <a:ext cx="7040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Dev Tools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A1A67F-B305-7AEB-2D0A-4DFD2B06B122}"/>
              </a:ext>
            </a:extLst>
          </p:cNvPr>
          <p:cNvSpPr txBox="1"/>
          <p:nvPr/>
        </p:nvSpPr>
        <p:spPr>
          <a:xfrm>
            <a:off x="1908577" y="1985051"/>
            <a:ext cx="59824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Pipeline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F7CEBF-A5EE-F8DD-1F98-191AA228CBA8}"/>
              </a:ext>
            </a:extLst>
          </p:cNvPr>
          <p:cNvSpPr txBox="1"/>
          <p:nvPr/>
        </p:nvSpPr>
        <p:spPr>
          <a:xfrm>
            <a:off x="2876191" y="1985051"/>
            <a:ext cx="55335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Deploy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8AD848-EE6B-CB5F-7CDD-338406D0AF51}"/>
              </a:ext>
            </a:extLst>
          </p:cNvPr>
          <p:cNvSpPr txBox="1"/>
          <p:nvPr/>
        </p:nvSpPr>
        <p:spPr>
          <a:xfrm>
            <a:off x="382772" y="5069719"/>
            <a:ext cx="7097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600" dirty="0"/>
              <a:t>Bill</a:t>
            </a:r>
            <a:endParaRPr kumimoji="1" lang="ko-KR" altLang="en-US" sz="1600" dirty="0"/>
          </a:p>
        </p:txBody>
      </p:sp>
      <p:cxnSp>
        <p:nvCxnSpPr>
          <p:cNvPr id="2" name="Straight Connector 2">
            <a:extLst>
              <a:ext uri="{FF2B5EF4-FFF2-40B4-BE49-F238E27FC236}">
                <a16:creationId xmlns:a16="http://schemas.microsoft.com/office/drawing/2014/main" id="{E9443938-8AA4-D08E-447D-B0F2A05E022A}"/>
              </a:ext>
            </a:extLst>
          </p:cNvPr>
          <p:cNvCxnSpPr>
            <a:cxnSpLocks/>
          </p:cNvCxnSpPr>
          <p:nvPr/>
        </p:nvCxnSpPr>
        <p:spPr>
          <a:xfrm>
            <a:off x="359500" y="2685655"/>
            <a:ext cx="115236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2">
            <a:extLst>
              <a:ext uri="{FF2B5EF4-FFF2-40B4-BE49-F238E27FC236}">
                <a16:creationId xmlns:a16="http://schemas.microsoft.com/office/drawing/2014/main" id="{3C364C49-6571-5A20-95C3-149EC506112A}"/>
              </a:ext>
            </a:extLst>
          </p:cNvPr>
          <p:cNvCxnSpPr>
            <a:cxnSpLocks/>
          </p:cNvCxnSpPr>
          <p:nvPr/>
        </p:nvCxnSpPr>
        <p:spPr>
          <a:xfrm>
            <a:off x="359500" y="4768455"/>
            <a:ext cx="115236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1FC8578-0C67-6267-9D91-C99962DAEB7E}"/>
              </a:ext>
            </a:extLst>
          </p:cNvPr>
          <p:cNvSpPr txBox="1"/>
          <p:nvPr/>
        </p:nvSpPr>
        <p:spPr>
          <a:xfrm>
            <a:off x="2721300" y="4061173"/>
            <a:ext cx="86273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Support Plan</a:t>
            </a:r>
          </a:p>
        </p:txBody>
      </p:sp>
      <p:pic>
        <p:nvPicPr>
          <p:cNvPr id="22" name="그래픽 21">
            <a:extLst>
              <a:ext uri="{FF2B5EF4-FFF2-40B4-BE49-F238E27FC236}">
                <a16:creationId xmlns:a16="http://schemas.microsoft.com/office/drawing/2014/main" id="{D6FDBFAA-5C66-9F61-A9E4-983194BEE4D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848468" y="34573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595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AD807A6D-9448-7E4E-92D5-24741E876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908" y="5536167"/>
            <a:ext cx="608400" cy="608400"/>
          </a:xfrm>
          <a:prstGeom prst="rect">
            <a:avLst/>
          </a:prstGeom>
        </p:spPr>
      </p:pic>
      <p:sp>
        <p:nvSpPr>
          <p:cNvPr id="3" name="제목 2">
            <a:extLst>
              <a:ext uri="{FF2B5EF4-FFF2-40B4-BE49-F238E27FC236}">
                <a16:creationId xmlns:a16="http://schemas.microsoft.com/office/drawing/2014/main" id="{D54F098B-AB12-214E-BA3B-8F3AB5068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Service Icon</a:t>
            </a:r>
            <a:endParaRPr lang="ko-KR" alt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8FDD6D-2445-B94F-B818-3374A082453D}"/>
              </a:ext>
            </a:extLst>
          </p:cNvPr>
          <p:cNvSpPr txBox="1"/>
          <p:nvPr/>
        </p:nvSpPr>
        <p:spPr>
          <a:xfrm>
            <a:off x="406135" y="6143093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 err="1">
                <a:solidFill>
                  <a:srgbClr val="222222"/>
                </a:solidFill>
                <a:ea typeface="NanumGothic" panose="020D0604000000000000" pitchFamily="34" charset="-127"/>
              </a:rPr>
              <a:t>Dooray</a:t>
            </a:r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! | 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Groupware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505DE0B-8B1D-5947-8FAE-922DC2AD236D}"/>
              </a:ext>
            </a:extLst>
          </p:cNvPr>
          <p:cNvSpPr txBox="1"/>
          <p:nvPr/>
        </p:nvSpPr>
        <p:spPr>
          <a:xfrm>
            <a:off x="1678163" y="6143093"/>
            <a:ext cx="105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Communication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Board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BD4FAAB-CE5E-8640-9038-95C29CBE8FF1}"/>
              </a:ext>
            </a:extLst>
          </p:cNvPr>
          <p:cNvSpPr txBox="1"/>
          <p:nvPr/>
        </p:nvSpPr>
        <p:spPr>
          <a:xfrm>
            <a:off x="2812070" y="6143093"/>
            <a:ext cx="6815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Workflow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pic>
        <p:nvPicPr>
          <p:cNvPr id="31" name="그림 30">
            <a:extLst>
              <a:ext uri="{FF2B5EF4-FFF2-40B4-BE49-F238E27FC236}">
                <a16:creationId xmlns:a16="http://schemas.microsoft.com/office/drawing/2014/main" id="{FE90B787-F4C6-513F-2E3D-666041E9C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8669" y="3458558"/>
            <a:ext cx="608400" cy="608400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3C84F152-9F45-A0CB-46ED-E2C3532DE6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9908" y="3458558"/>
            <a:ext cx="608400" cy="6084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4DBC2F7E-8F1C-C987-DAE3-90F717E76037}"/>
              </a:ext>
            </a:extLst>
          </p:cNvPr>
          <p:cNvSpPr txBox="1"/>
          <p:nvPr/>
        </p:nvSpPr>
        <p:spPr>
          <a:xfrm>
            <a:off x="382771" y="2991128"/>
            <a:ext cx="1548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600" dirty="0" err="1"/>
              <a:t>Dooray</a:t>
            </a:r>
            <a:r>
              <a:rPr kumimoji="1" lang="en-US" altLang="ko-KR" sz="1600" dirty="0"/>
              <a:t>! | ERP</a:t>
            </a:r>
            <a:endParaRPr kumimoji="1" lang="ko-KR" altLang="en-US" sz="16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27BF1FD-6FD2-A724-CCB1-4D33EE79CD93}"/>
              </a:ext>
            </a:extLst>
          </p:cNvPr>
          <p:cNvSpPr txBox="1"/>
          <p:nvPr/>
        </p:nvSpPr>
        <p:spPr>
          <a:xfrm>
            <a:off x="297649" y="4063777"/>
            <a:ext cx="9755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900" dirty="0" err="1">
                <a:solidFill>
                  <a:srgbClr val="222222"/>
                </a:solidFill>
                <a:ea typeface="NanumGothic" panose="020D0604000000000000" pitchFamily="34" charset="-127"/>
              </a:rPr>
              <a:t>Dooray</a:t>
            </a:r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! | ERP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E0E39E0-EDA8-92A5-B764-60BDC9C62662}"/>
              </a:ext>
            </a:extLst>
          </p:cNvPr>
          <p:cNvSpPr txBox="1"/>
          <p:nvPr/>
        </p:nvSpPr>
        <p:spPr>
          <a:xfrm>
            <a:off x="1873730" y="4063777"/>
            <a:ext cx="660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Human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Resource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F4EECCC-B13A-D5DA-FFD2-67F8760E1A09}"/>
              </a:ext>
            </a:extLst>
          </p:cNvPr>
          <p:cNvSpPr txBox="1"/>
          <p:nvPr/>
        </p:nvSpPr>
        <p:spPr>
          <a:xfrm>
            <a:off x="2861764" y="4063777"/>
            <a:ext cx="5822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Finance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D3DFB1BB-6253-75E3-90B4-42C46EF2E6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206" y="1374599"/>
            <a:ext cx="608400" cy="60840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62686742-DAAD-FDB2-DD24-46E9F66AE5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6713" y="1374599"/>
            <a:ext cx="608400" cy="60840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4C5E5FDE-BEC2-8867-F9CE-9A5355BD03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1258" y="1374599"/>
            <a:ext cx="608400" cy="60840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8F8F4BD1-714F-8746-243A-941762627A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72786" y="1374599"/>
            <a:ext cx="608400" cy="6084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C5A94DB9-EF22-D474-8103-3FF3228D3B8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86380" y="1374599"/>
            <a:ext cx="608400" cy="608400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E03415BE-63D7-44CC-042C-CBA84CB2338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48669" y="1374599"/>
            <a:ext cx="608400" cy="60840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F74617EE-426B-45F2-A18E-564290BD2F1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99908" y="1374599"/>
            <a:ext cx="608400" cy="6084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D9211360-5C75-CCE8-84F4-B4A56904F91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42267" y="1374599"/>
            <a:ext cx="608400" cy="608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86ACDDB-0EDF-252A-4003-F9BB41E9D899}"/>
              </a:ext>
            </a:extLst>
          </p:cNvPr>
          <p:cNvSpPr txBox="1"/>
          <p:nvPr/>
        </p:nvSpPr>
        <p:spPr>
          <a:xfrm>
            <a:off x="382772" y="904824"/>
            <a:ext cx="918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600" dirty="0" err="1"/>
              <a:t>Dooray</a:t>
            </a:r>
            <a:r>
              <a:rPr kumimoji="1" lang="en-US" altLang="ko-KR" sz="1600" dirty="0"/>
              <a:t>!</a:t>
            </a:r>
            <a:endParaRPr kumimoji="1" lang="ko-KR" altLang="en-US" sz="1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7AE242-5961-17E4-7779-FA419889EA8A}"/>
              </a:ext>
            </a:extLst>
          </p:cNvPr>
          <p:cNvSpPr txBox="1"/>
          <p:nvPr/>
        </p:nvSpPr>
        <p:spPr>
          <a:xfrm>
            <a:off x="487888" y="1989228"/>
            <a:ext cx="5950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 err="1">
                <a:solidFill>
                  <a:srgbClr val="222222"/>
                </a:solidFill>
                <a:ea typeface="NanumGothic" panose="020D0604000000000000" pitchFamily="34" charset="-127"/>
              </a:rPr>
              <a:t>Dooray</a:t>
            </a:r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!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14451AE-8002-79FE-7BC2-66DC12A90C6B}"/>
              </a:ext>
            </a:extLst>
          </p:cNvPr>
          <p:cNvSpPr txBox="1"/>
          <p:nvPr/>
        </p:nvSpPr>
        <p:spPr>
          <a:xfrm>
            <a:off x="1931437" y="1989228"/>
            <a:ext cx="5453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Project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8E9A38B-CFBD-9E09-2672-FCB59135FBAB}"/>
              </a:ext>
            </a:extLst>
          </p:cNvPr>
          <p:cNvSpPr txBox="1"/>
          <p:nvPr/>
        </p:nvSpPr>
        <p:spPr>
          <a:xfrm>
            <a:off x="2776003" y="1989228"/>
            <a:ext cx="75373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Messenger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23F13A9-469C-1059-264F-27D2A3789DB9}"/>
              </a:ext>
            </a:extLst>
          </p:cNvPr>
          <p:cNvSpPr txBox="1"/>
          <p:nvPr/>
        </p:nvSpPr>
        <p:spPr>
          <a:xfrm>
            <a:off x="3883161" y="1989228"/>
            <a:ext cx="4074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Mail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DBD2404-2F88-AC3D-7D4C-0AD34B937217}"/>
              </a:ext>
            </a:extLst>
          </p:cNvPr>
          <p:cNvSpPr txBox="1"/>
          <p:nvPr/>
        </p:nvSpPr>
        <p:spPr>
          <a:xfrm>
            <a:off x="4700205" y="1989228"/>
            <a:ext cx="6447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Calendar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7331321-F75F-6ED6-2AD2-F194455CFE2D}"/>
              </a:ext>
            </a:extLst>
          </p:cNvPr>
          <p:cNvSpPr txBox="1"/>
          <p:nvPr/>
        </p:nvSpPr>
        <p:spPr>
          <a:xfrm>
            <a:off x="5741079" y="1989228"/>
            <a:ext cx="4555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Drive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E1E0D40-8CDF-2CBE-C0C8-CAB499342E1B}"/>
              </a:ext>
            </a:extLst>
          </p:cNvPr>
          <p:cNvSpPr txBox="1"/>
          <p:nvPr/>
        </p:nvSpPr>
        <p:spPr>
          <a:xfrm>
            <a:off x="6581519" y="1989228"/>
            <a:ext cx="63831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Contacts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5E5163A-C98F-325C-8E87-640647B8F137}"/>
              </a:ext>
            </a:extLst>
          </p:cNvPr>
          <p:cNvSpPr txBox="1"/>
          <p:nvPr/>
        </p:nvSpPr>
        <p:spPr>
          <a:xfrm>
            <a:off x="7641722" y="1989228"/>
            <a:ext cx="4106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Wiki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496E0D6-C114-6554-5860-7BE5616B34E5}"/>
              </a:ext>
            </a:extLst>
          </p:cNvPr>
          <p:cNvSpPr txBox="1"/>
          <p:nvPr/>
        </p:nvSpPr>
        <p:spPr>
          <a:xfrm>
            <a:off x="389122" y="5069719"/>
            <a:ext cx="21297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600" dirty="0" err="1"/>
              <a:t>Dooray</a:t>
            </a:r>
            <a:r>
              <a:rPr kumimoji="1" lang="en-US" altLang="ko-KR" sz="1600" dirty="0"/>
              <a:t>! | Groupware</a:t>
            </a:r>
            <a:endParaRPr kumimoji="1" lang="ko-KR" altLang="en-US" sz="1600" dirty="0"/>
          </a:p>
        </p:txBody>
      </p:sp>
      <p:cxnSp>
        <p:nvCxnSpPr>
          <p:cNvPr id="2" name="Straight Connector 2">
            <a:extLst>
              <a:ext uri="{FF2B5EF4-FFF2-40B4-BE49-F238E27FC236}">
                <a16:creationId xmlns:a16="http://schemas.microsoft.com/office/drawing/2014/main" id="{526C9E69-78BA-D780-93A3-2999DAAC467F}"/>
              </a:ext>
            </a:extLst>
          </p:cNvPr>
          <p:cNvCxnSpPr>
            <a:cxnSpLocks/>
          </p:cNvCxnSpPr>
          <p:nvPr/>
        </p:nvCxnSpPr>
        <p:spPr>
          <a:xfrm>
            <a:off x="359500" y="2685655"/>
            <a:ext cx="115236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2">
            <a:extLst>
              <a:ext uri="{FF2B5EF4-FFF2-40B4-BE49-F238E27FC236}">
                <a16:creationId xmlns:a16="http://schemas.microsoft.com/office/drawing/2014/main" id="{2FF78EC6-C614-E89B-A8CD-F4642632C95B}"/>
              </a:ext>
            </a:extLst>
          </p:cNvPr>
          <p:cNvCxnSpPr>
            <a:cxnSpLocks/>
          </p:cNvCxnSpPr>
          <p:nvPr/>
        </p:nvCxnSpPr>
        <p:spPr>
          <a:xfrm>
            <a:off x="359500" y="4768455"/>
            <a:ext cx="115236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그래픽 7">
            <a:extLst>
              <a:ext uri="{FF2B5EF4-FFF2-40B4-BE49-F238E27FC236}">
                <a16:creationId xmlns:a16="http://schemas.microsoft.com/office/drawing/2014/main" id="{CFCBDC8F-355D-D175-3C0C-2D0F9D2C6F9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81206" y="3458558"/>
            <a:ext cx="609600" cy="609600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id="{E7BC1874-F1E9-0FBD-7ED1-CD1422DF9AD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81206" y="5534967"/>
            <a:ext cx="609600" cy="609600"/>
          </a:xfrm>
          <a:prstGeom prst="rect">
            <a:avLst/>
          </a:prstGeom>
        </p:spPr>
      </p:pic>
      <p:pic>
        <p:nvPicPr>
          <p:cNvPr id="6" name="그래픽 5">
            <a:extLst>
              <a:ext uri="{FF2B5EF4-FFF2-40B4-BE49-F238E27FC236}">
                <a16:creationId xmlns:a16="http://schemas.microsoft.com/office/drawing/2014/main" id="{1F98B299-83B8-9DE6-683A-C330A90A25E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848669" y="55349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932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503154-E438-BD48-B8BF-72E301EA604D}"/>
              </a:ext>
            </a:extLst>
          </p:cNvPr>
          <p:cNvSpPr txBox="1"/>
          <p:nvPr/>
        </p:nvSpPr>
        <p:spPr>
          <a:xfrm>
            <a:off x="236837" y="282376"/>
            <a:ext cx="12990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ko-KR" sz="1600" b="1" dirty="0">
                <a:solidFill>
                  <a:prstClr val="white"/>
                </a:solidFill>
                <a:latin typeface="나눔고딕"/>
                <a:ea typeface="나눔고딕"/>
              </a:rPr>
              <a:t>Contents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DF18FD-1916-CE46-B742-DCC1285479D1}"/>
              </a:ext>
            </a:extLst>
          </p:cNvPr>
          <p:cNvSpPr txBox="1"/>
          <p:nvPr/>
        </p:nvSpPr>
        <p:spPr>
          <a:xfrm>
            <a:off x="236837" y="924917"/>
            <a:ext cx="2762018" cy="1655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Light Backgrounds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100" spc="1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General Resources</a:t>
            </a:r>
            <a:endParaRPr lang="ko-KR" altLang="en-US" sz="1100" spc="1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pPr marL="1085850" lvl="2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100" spc="1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Title Bar</a:t>
            </a:r>
          </a:p>
          <a:p>
            <a:pPr marL="1085850" lvl="2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100" spc="1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Groups</a:t>
            </a:r>
          </a:p>
          <a:p>
            <a:pPr marL="1085850" lvl="2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100" spc="1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Arrows</a:t>
            </a:r>
          </a:p>
          <a:p>
            <a:pPr marL="1085850" lvl="2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100" spc="1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Icons</a:t>
            </a:r>
            <a:endParaRPr lang="ko-KR" altLang="en-US" sz="1100" spc="1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4" name="Straight Connector 2">
            <a:extLst>
              <a:ext uri="{FF2B5EF4-FFF2-40B4-BE49-F238E27FC236}">
                <a16:creationId xmlns:a16="http://schemas.microsoft.com/office/drawing/2014/main" id="{7DE5139B-26F9-7D48-BEFB-D0AB7F3C9393}"/>
              </a:ext>
            </a:extLst>
          </p:cNvPr>
          <p:cNvCxnSpPr/>
          <p:nvPr/>
        </p:nvCxnSpPr>
        <p:spPr>
          <a:xfrm>
            <a:off x="336228" y="620688"/>
            <a:ext cx="149946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923EDCD-A752-4043-85A1-AF3198CC3E79}"/>
              </a:ext>
            </a:extLst>
          </p:cNvPr>
          <p:cNvSpPr txBox="1"/>
          <p:nvPr/>
        </p:nvSpPr>
        <p:spPr>
          <a:xfrm>
            <a:off x="2998855" y="924917"/>
            <a:ext cx="2762018" cy="1655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Dark Backgrounds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100" spc="1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General Resources</a:t>
            </a:r>
          </a:p>
          <a:p>
            <a:pPr marL="1085850" lvl="2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100" spc="1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Title Bar</a:t>
            </a:r>
            <a:endParaRPr lang="ko-KR" altLang="en-US" sz="1100" spc="1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pPr marL="1085850" lvl="2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100" spc="1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Groups</a:t>
            </a:r>
          </a:p>
          <a:p>
            <a:pPr marL="1085850" lvl="2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100" spc="1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Arrows</a:t>
            </a:r>
          </a:p>
          <a:p>
            <a:pPr marL="1085850" lvl="2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100" spc="1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Icons</a:t>
            </a:r>
            <a:endParaRPr lang="ko-KR" altLang="en-US" sz="1100" spc="1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A74086-B9B9-8341-AFDB-79C7D7BFC79C}"/>
              </a:ext>
            </a:extLst>
          </p:cNvPr>
          <p:cNvSpPr txBox="1"/>
          <p:nvPr/>
        </p:nvSpPr>
        <p:spPr>
          <a:xfrm>
            <a:off x="5760872" y="924917"/>
            <a:ext cx="4680985" cy="5271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Service Icon (Common for Light and Dark)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100" spc="1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Compute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100" spc="1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Container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100" spc="1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Network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100" spc="1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Storage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100" spc="1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Database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" altLang="ko-KR" sz="1100" b="0" i="0" spc="10" dirty="0">
                <a:solidFill>
                  <a:schemeClr val="bg1"/>
                </a:solidFill>
                <a:effectLst/>
                <a:latin typeface="NanumGothic" panose="020D0604000000000000" pitchFamily="34" charset="-127"/>
                <a:ea typeface="NanumGothic" panose="020D0604000000000000" pitchFamily="34" charset="-127"/>
              </a:rPr>
              <a:t>Hybrid &amp; Private Cloud</a:t>
            </a:r>
            <a:endParaRPr lang="en-US" altLang="ko-KR" sz="1100" spc="1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100" spc="1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Game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100" spc="1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Content Delivery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100" spc="1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Notification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100" spc="1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AI Service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100" spc="1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Machine Learning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100" spc="1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Applications Service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100" spc="1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Mobile Service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100" spc="1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Search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" altLang="ko-KR" sz="1100" b="0" i="0" spc="10" dirty="0">
                <a:solidFill>
                  <a:schemeClr val="bg1"/>
                </a:solidFill>
                <a:effectLst/>
                <a:latin typeface="NanumGothic" panose="020D0604000000000000" pitchFamily="34" charset="-127"/>
                <a:ea typeface="NanumGothic" panose="020D0604000000000000" pitchFamily="34" charset="-127"/>
              </a:rPr>
              <a:t>Data &amp; Analytics</a:t>
            </a:r>
            <a:endParaRPr lang="en-US" altLang="ko-KR" sz="1100" spc="1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100" spc="1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Dev Tools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100" spc="1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Management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100" spc="1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Bill</a:t>
            </a:r>
          </a:p>
          <a:p>
            <a:pPr>
              <a:lnSpc>
                <a:spcPct val="150000"/>
              </a:lnSpc>
            </a:pPr>
            <a:endParaRPr lang="en-US" altLang="ko-KR" sz="1400" b="1" spc="1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6DFD2-C24E-004C-A92C-E52E97A23E66}"/>
              </a:ext>
            </a:extLst>
          </p:cNvPr>
          <p:cNvSpPr txBox="1"/>
          <p:nvPr/>
        </p:nvSpPr>
        <p:spPr>
          <a:xfrm>
            <a:off x="7782999" y="1243893"/>
            <a:ext cx="2762018" cy="209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100" spc="10" dirty="0" err="1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Dooray</a:t>
            </a:r>
            <a:r>
              <a:rPr lang="en-US" altLang="ko-KR" sz="1100" spc="1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!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100" spc="10" dirty="0" err="1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Dooray</a:t>
            </a:r>
            <a:r>
              <a:rPr lang="en-US" altLang="ko-KR" sz="1100" spc="1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! | ERP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100" spc="10" dirty="0" err="1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Dooray</a:t>
            </a:r>
            <a:r>
              <a:rPr lang="en-US" altLang="ko-KR" sz="1100" spc="1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! | Groupware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100" spc="1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Contact Center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100" spc="1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IDC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100" spc="1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Governance &amp; Audit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100" spc="1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Security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100" spc="1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Marketplace</a:t>
            </a:r>
            <a:endParaRPr lang="en-US" altLang="ko-KR" sz="1400" b="1" spc="1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895512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D54F098B-AB12-214E-BA3B-8F3AB5068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Service Icon</a:t>
            </a:r>
            <a:endParaRPr lang="ko-KR" alt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8FDD6D-2445-B94F-B818-3374A082453D}"/>
              </a:ext>
            </a:extLst>
          </p:cNvPr>
          <p:cNvSpPr txBox="1"/>
          <p:nvPr/>
        </p:nvSpPr>
        <p:spPr>
          <a:xfrm>
            <a:off x="1845430" y="6147287"/>
            <a:ext cx="7104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CloudTrail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9CE7BBA2-862F-ADCC-C927-AD840E752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313" y="3458558"/>
            <a:ext cx="608400" cy="6084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6527A56A-6A45-B619-32C1-3FCCFC864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975" y="3458558"/>
            <a:ext cx="608400" cy="608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0C998F-5C6E-A500-69A8-32EFFF88B612}"/>
              </a:ext>
            </a:extLst>
          </p:cNvPr>
          <p:cNvSpPr txBox="1"/>
          <p:nvPr/>
        </p:nvSpPr>
        <p:spPr>
          <a:xfrm>
            <a:off x="382772" y="2992321"/>
            <a:ext cx="7066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600" dirty="0"/>
              <a:t>IDC</a:t>
            </a:r>
            <a:endParaRPr kumimoji="1" lang="ko-KR" altLang="en-US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748228-58B2-E09D-193C-5BC2469FD866}"/>
              </a:ext>
            </a:extLst>
          </p:cNvPr>
          <p:cNvSpPr txBox="1"/>
          <p:nvPr/>
        </p:nvSpPr>
        <p:spPr>
          <a:xfrm>
            <a:off x="604826" y="4068522"/>
            <a:ext cx="3722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IDC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9E3331-1234-7B17-4135-A6C4BAB45474}"/>
              </a:ext>
            </a:extLst>
          </p:cNvPr>
          <p:cNvSpPr txBox="1"/>
          <p:nvPr/>
        </p:nvSpPr>
        <p:spPr>
          <a:xfrm>
            <a:off x="1987610" y="4068522"/>
            <a:ext cx="4203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NCC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13B819DD-1B84-6428-DF4E-56901E375B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975" y="1374599"/>
            <a:ext cx="608400" cy="608400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F8128C8B-F980-937A-1C67-641CC4E7A9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9566" y="1374599"/>
            <a:ext cx="608400" cy="60840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CEC220B2-CF20-D7CC-F726-C812F9DFF6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0313" y="1374599"/>
            <a:ext cx="608400" cy="608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4B218D2-65E2-9109-FBFE-12B4027F8D43}"/>
              </a:ext>
            </a:extLst>
          </p:cNvPr>
          <p:cNvSpPr txBox="1"/>
          <p:nvPr/>
        </p:nvSpPr>
        <p:spPr>
          <a:xfrm>
            <a:off x="389122" y="905795"/>
            <a:ext cx="15855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600" dirty="0"/>
              <a:t>Contact Center</a:t>
            </a:r>
            <a:endParaRPr kumimoji="1" lang="ko-KR" altLang="en-US" sz="1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82635C-B31D-995A-7274-E2EF8E790E1D}"/>
              </a:ext>
            </a:extLst>
          </p:cNvPr>
          <p:cNvSpPr txBox="1"/>
          <p:nvPr/>
        </p:nvSpPr>
        <p:spPr>
          <a:xfrm>
            <a:off x="303461" y="1984674"/>
            <a:ext cx="9749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Contact Center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578E96-0147-77B4-6E21-A7DCF7153FD4}"/>
              </a:ext>
            </a:extLst>
          </p:cNvPr>
          <p:cNvSpPr txBox="1"/>
          <p:nvPr/>
        </p:nvSpPr>
        <p:spPr>
          <a:xfrm>
            <a:off x="1900313" y="1984674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Online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Contact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1696539-EAC1-211F-D899-97CD33B9BCDF}"/>
              </a:ext>
            </a:extLst>
          </p:cNvPr>
          <p:cNvSpPr txBox="1"/>
          <p:nvPr/>
        </p:nvSpPr>
        <p:spPr>
          <a:xfrm>
            <a:off x="2866060" y="1984674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Mobile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Contact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C377D76-0CD9-4B72-B72D-5DC921B3B1B9}"/>
              </a:ext>
            </a:extLst>
          </p:cNvPr>
          <p:cNvSpPr txBox="1"/>
          <p:nvPr/>
        </p:nvSpPr>
        <p:spPr>
          <a:xfrm>
            <a:off x="2818506" y="6147287"/>
            <a:ext cx="660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Resource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Watcher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pic>
        <p:nvPicPr>
          <p:cNvPr id="29" name="그래픽 28">
            <a:extLst>
              <a:ext uri="{FF2B5EF4-FFF2-40B4-BE49-F238E27FC236}">
                <a16:creationId xmlns:a16="http://schemas.microsoft.com/office/drawing/2014/main" id="{1083734A-C72B-ABFA-24D1-695CC00ADE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851433" y="5534967"/>
            <a:ext cx="609600" cy="6096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6F81B40E-D681-0E23-E9AC-AE504ED64E7F}"/>
              </a:ext>
            </a:extLst>
          </p:cNvPr>
          <p:cNvSpPr txBox="1"/>
          <p:nvPr/>
        </p:nvSpPr>
        <p:spPr>
          <a:xfrm>
            <a:off x="389122" y="5069719"/>
            <a:ext cx="2096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600" dirty="0"/>
              <a:t>Governance &amp; Audit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E68225F-9270-D055-18F9-84E5E0FF68D4}"/>
              </a:ext>
            </a:extLst>
          </p:cNvPr>
          <p:cNvSpPr txBox="1"/>
          <p:nvPr/>
        </p:nvSpPr>
        <p:spPr>
          <a:xfrm>
            <a:off x="312677" y="6147287"/>
            <a:ext cx="939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Governance &amp;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Audit</a:t>
            </a:r>
          </a:p>
        </p:txBody>
      </p:sp>
      <p:pic>
        <p:nvPicPr>
          <p:cNvPr id="37" name="그래픽 36">
            <a:extLst>
              <a:ext uri="{FF2B5EF4-FFF2-40B4-BE49-F238E27FC236}">
                <a16:creationId xmlns:a16="http://schemas.microsoft.com/office/drawing/2014/main" id="{06D64CCE-F379-CEA5-22A2-97FB249231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0975" y="5534967"/>
            <a:ext cx="609600" cy="609600"/>
          </a:xfrm>
          <a:prstGeom prst="rect">
            <a:avLst/>
          </a:prstGeom>
        </p:spPr>
      </p:pic>
      <p:pic>
        <p:nvPicPr>
          <p:cNvPr id="42" name="그래픽 41">
            <a:extLst>
              <a:ext uri="{FF2B5EF4-FFF2-40B4-BE49-F238E27FC236}">
                <a16:creationId xmlns:a16="http://schemas.microsoft.com/office/drawing/2014/main" id="{2FC0E7E4-9CE7-99F3-C9EE-AFF6042CA88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899113" y="5534967"/>
            <a:ext cx="609600" cy="609600"/>
          </a:xfrm>
          <a:prstGeom prst="rect">
            <a:avLst/>
          </a:prstGeom>
        </p:spPr>
      </p:pic>
      <p:cxnSp>
        <p:nvCxnSpPr>
          <p:cNvPr id="2" name="Straight Connector 2">
            <a:extLst>
              <a:ext uri="{FF2B5EF4-FFF2-40B4-BE49-F238E27FC236}">
                <a16:creationId xmlns:a16="http://schemas.microsoft.com/office/drawing/2014/main" id="{353B329E-D257-ADDF-BC9D-91449C96226E}"/>
              </a:ext>
            </a:extLst>
          </p:cNvPr>
          <p:cNvCxnSpPr>
            <a:cxnSpLocks/>
          </p:cNvCxnSpPr>
          <p:nvPr/>
        </p:nvCxnSpPr>
        <p:spPr>
          <a:xfrm>
            <a:off x="359500" y="2685655"/>
            <a:ext cx="115236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2">
            <a:extLst>
              <a:ext uri="{FF2B5EF4-FFF2-40B4-BE49-F238E27FC236}">
                <a16:creationId xmlns:a16="http://schemas.microsoft.com/office/drawing/2014/main" id="{BC39720C-218F-1946-7BB5-5848602C1F85}"/>
              </a:ext>
            </a:extLst>
          </p:cNvPr>
          <p:cNvCxnSpPr>
            <a:cxnSpLocks/>
          </p:cNvCxnSpPr>
          <p:nvPr/>
        </p:nvCxnSpPr>
        <p:spPr>
          <a:xfrm>
            <a:off x="359500" y="4768455"/>
            <a:ext cx="115236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28768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D54F098B-AB12-214E-BA3B-8F3AB5068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Service Icon</a:t>
            </a:r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60E6BF0A-D7A4-E247-A851-0A098FEE2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42" y="1372032"/>
            <a:ext cx="608400" cy="60840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12D81954-6A4E-2341-8B02-DA1FC93742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8092" y="1372032"/>
            <a:ext cx="608400" cy="6084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A8773E02-40CE-9143-98D4-C2A001E944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4016" y="1372032"/>
            <a:ext cx="608400" cy="6084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1C68F042-FB4F-8F4F-A614-6E8F5E7743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8658" y="1372032"/>
            <a:ext cx="608400" cy="608400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2797D539-E3FE-E44D-8234-906A6F3A22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4980" y="2657979"/>
            <a:ext cx="608400" cy="608400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50DF80DD-FD07-124D-AFBC-1409C753F3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2018" y="1372032"/>
            <a:ext cx="608400" cy="608400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C86E6D20-0AD0-FC4E-A089-89BDFFD5B3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85882" y="1372032"/>
            <a:ext cx="608400" cy="608400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A28B94B9-A88F-094C-9502-489BAF0B68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2018" y="2657979"/>
            <a:ext cx="608400" cy="608400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DC276863-5AEF-494A-8F23-BF3BFFB1F4D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48092" y="2657979"/>
            <a:ext cx="608400" cy="608400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35BFF6E1-499E-5342-BE72-CF803486F83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66593" y="1372032"/>
            <a:ext cx="608400" cy="608400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2030DA91-3CD2-F846-999C-48A979C681B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84980" y="1372032"/>
            <a:ext cx="608400" cy="608400"/>
          </a:xfrm>
          <a:prstGeom prst="rect">
            <a:avLst/>
          </a:prstGeom>
        </p:spPr>
      </p:pic>
      <p:pic>
        <p:nvPicPr>
          <p:cNvPr id="42" name="그림 41">
            <a:extLst>
              <a:ext uri="{FF2B5EF4-FFF2-40B4-BE49-F238E27FC236}">
                <a16:creationId xmlns:a16="http://schemas.microsoft.com/office/drawing/2014/main" id="{C492143F-29D6-EA4A-8986-7E8D5B03F72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21845" y="2657979"/>
            <a:ext cx="608400" cy="608400"/>
          </a:xfrm>
          <a:prstGeom prst="rect">
            <a:avLst/>
          </a:prstGeom>
        </p:spPr>
      </p:pic>
      <p:pic>
        <p:nvPicPr>
          <p:cNvPr id="44" name="그림 43">
            <a:extLst>
              <a:ext uri="{FF2B5EF4-FFF2-40B4-BE49-F238E27FC236}">
                <a16:creationId xmlns:a16="http://schemas.microsoft.com/office/drawing/2014/main" id="{AE254CA9-BB1A-8845-B7EE-EC51D1B1C0D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355045" y="1372032"/>
            <a:ext cx="608400" cy="608400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00C1F742-E14D-6945-910A-9AD37D4C879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16397" y="1372032"/>
            <a:ext cx="608400" cy="6084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1FBCE27F-054A-D048-8154-6011CEEAE726}"/>
              </a:ext>
            </a:extLst>
          </p:cNvPr>
          <p:cNvSpPr txBox="1"/>
          <p:nvPr/>
        </p:nvSpPr>
        <p:spPr>
          <a:xfrm>
            <a:off x="387006" y="903767"/>
            <a:ext cx="918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600" dirty="0"/>
              <a:t>Security</a:t>
            </a:r>
            <a:endParaRPr kumimoji="1" lang="ko-KR" altLang="en-US" sz="16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E77988E-B402-6542-9C31-2D1E9EE45ADD}"/>
              </a:ext>
            </a:extLst>
          </p:cNvPr>
          <p:cNvSpPr txBox="1"/>
          <p:nvPr/>
        </p:nvSpPr>
        <p:spPr>
          <a:xfrm>
            <a:off x="479975" y="1988996"/>
            <a:ext cx="59663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900" dirty="0"/>
              <a:t>Security</a:t>
            </a:r>
            <a:endParaRPr kumimoji="1" lang="ko-KR" altLang="en-US" sz="9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7C17F70-CD84-174F-BF48-C0A2956DC753}"/>
              </a:ext>
            </a:extLst>
          </p:cNvPr>
          <p:cNvSpPr txBox="1"/>
          <p:nvPr/>
        </p:nvSpPr>
        <p:spPr>
          <a:xfrm>
            <a:off x="1680562" y="1988996"/>
            <a:ext cx="10150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NHN </a:t>
            </a:r>
            <a:r>
              <a:rPr kumimoji="1" lang="en-US" altLang="ko-KR" sz="900" dirty="0" err="1">
                <a:solidFill>
                  <a:srgbClr val="222222"/>
                </a:solidFill>
                <a:ea typeface="NanumGothic" panose="020D0604000000000000" pitchFamily="34" charset="-127"/>
              </a:rPr>
              <a:t>AppGuard</a:t>
            </a:r>
            <a:endParaRPr kumimoji="1" lang="en-US" altLang="ko-KR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D824CA9-867C-A14C-9FBC-ED33F6E9CB47}"/>
              </a:ext>
            </a:extLst>
          </p:cNvPr>
          <p:cNvSpPr txBox="1"/>
          <p:nvPr/>
        </p:nvSpPr>
        <p:spPr>
          <a:xfrm>
            <a:off x="2727336" y="1988996"/>
            <a:ext cx="849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App Security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Check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6453337-C190-F042-A402-DA8B4A458085}"/>
              </a:ext>
            </a:extLst>
          </p:cNvPr>
          <p:cNvSpPr txBox="1"/>
          <p:nvPr/>
        </p:nvSpPr>
        <p:spPr>
          <a:xfrm>
            <a:off x="2752984" y="3266868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Security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Compliance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B87192A-7A0A-BD42-80BD-3B05C28C0AD3}"/>
              </a:ext>
            </a:extLst>
          </p:cNvPr>
          <p:cNvSpPr txBox="1"/>
          <p:nvPr/>
        </p:nvSpPr>
        <p:spPr>
          <a:xfrm>
            <a:off x="3669033" y="3266868"/>
            <a:ext cx="8402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DDoS Guard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26D3E33-6780-3948-85A6-01413D227F93}"/>
              </a:ext>
            </a:extLst>
          </p:cNvPr>
          <p:cNvSpPr txBox="1"/>
          <p:nvPr/>
        </p:nvSpPr>
        <p:spPr>
          <a:xfrm>
            <a:off x="3608921" y="1988996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Server Security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Check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BD23B04-87A2-7F40-A881-5C3B64FB8774}"/>
              </a:ext>
            </a:extLst>
          </p:cNvPr>
          <p:cNvSpPr txBox="1"/>
          <p:nvPr/>
        </p:nvSpPr>
        <p:spPr>
          <a:xfrm>
            <a:off x="5578306" y="1988996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Security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Monitoring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7FA7B78-14B3-7347-9924-93BD339466B7}"/>
              </a:ext>
            </a:extLst>
          </p:cNvPr>
          <p:cNvSpPr txBox="1"/>
          <p:nvPr/>
        </p:nvSpPr>
        <p:spPr>
          <a:xfrm>
            <a:off x="6448586" y="1988996"/>
            <a:ext cx="8963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Basic Security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998DA80-448E-1D4A-9E85-3CF4DBF53BAB}"/>
              </a:ext>
            </a:extLst>
          </p:cNvPr>
          <p:cNvSpPr txBox="1"/>
          <p:nvPr/>
        </p:nvSpPr>
        <p:spPr>
          <a:xfrm>
            <a:off x="7492570" y="1988996"/>
            <a:ext cx="6928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CAPTCHA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1DC0417-C3A6-3B4B-8A1F-9B7E6FD28205}"/>
              </a:ext>
            </a:extLst>
          </p:cNvPr>
          <p:cNvSpPr txBox="1"/>
          <p:nvPr/>
        </p:nvSpPr>
        <p:spPr>
          <a:xfrm>
            <a:off x="8589040" y="1988996"/>
            <a:ext cx="4010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OTP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553121E-C3E9-1A41-9AA2-A01633F16069}"/>
              </a:ext>
            </a:extLst>
          </p:cNvPr>
          <p:cNvSpPr txBox="1"/>
          <p:nvPr/>
        </p:nvSpPr>
        <p:spPr>
          <a:xfrm>
            <a:off x="9292332" y="1988996"/>
            <a:ext cx="85311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WEB Firewall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23A0EFF-F12C-EB47-B563-22F9519AD391}"/>
              </a:ext>
            </a:extLst>
          </p:cNvPr>
          <p:cNvSpPr txBox="1"/>
          <p:nvPr/>
        </p:nvSpPr>
        <p:spPr>
          <a:xfrm>
            <a:off x="10362397" y="1988996"/>
            <a:ext cx="58541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Vaccine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3AFC611-EF2D-1C44-BBC9-B0206F6989EC}"/>
              </a:ext>
            </a:extLst>
          </p:cNvPr>
          <p:cNvSpPr txBox="1"/>
          <p:nvPr/>
        </p:nvSpPr>
        <p:spPr>
          <a:xfrm>
            <a:off x="1798736" y="3266868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Secure Key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Manager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04707C6-DEA1-7043-BB78-A29F60789B74}"/>
              </a:ext>
            </a:extLst>
          </p:cNvPr>
          <p:cNvSpPr txBox="1"/>
          <p:nvPr/>
        </p:nvSpPr>
        <p:spPr>
          <a:xfrm>
            <a:off x="4804670" y="3266868"/>
            <a:ext cx="4427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SIEM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915E11F0-EC7E-CD44-ABB5-E0B6C5A1FD51}"/>
              </a:ext>
            </a:extLst>
          </p:cNvPr>
          <p:cNvSpPr/>
          <p:nvPr/>
        </p:nvSpPr>
        <p:spPr>
          <a:xfrm>
            <a:off x="1693839" y="3957853"/>
            <a:ext cx="10151028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57687A0-166E-6A4B-885B-BF9FBFD8E922}"/>
              </a:ext>
            </a:extLst>
          </p:cNvPr>
          <p:cNvSpPr txBox="1"/>
          <p:nvPr/>
        </p:nvSpPr>
        <p:spPr>
          <a:xfrm>
            <a:off x="1915295" y="4128455"/>
            <a:ext cx="86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200" dirty="0"/>
              <a:t>Sub icons</a:t>
            </a:r>
            <a:endParaRPr kumimoji="1" lang="ko-KR" altLang="en-US" sz="1200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E3FE4966-5DC0-C74E-869C-AC73672D74D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41866" y="4576055"/>
            <a:ext cx="406400" cy="406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5FD28C6-93F5-8E4B-9FBF-2A5098AFB7F3}"/>
              </a:ext>
            </a:extLst>
          </p:cNvPr>
          <p:cNvSpPr txBox="1"/>
          <p:nvPr/>
        </p:nvSpPr>
        <p:spPr>
          <a:xfrm>
            <a:off x="1878807" y="4943541"/>
            <a:ext cx="5325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800" dirty="0">
                <a:solidFill>
                  <a:srgbClr val="222222"/>
                </a:solidFill>
                <a:ea typeface="NanumGothic" panose="020D0604000000000000" pitchFamily="34" charset="-127"/>
              </a:rPr>
              <a:t>Firewall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07E58-9751-4967-CE72-7B44759A35CA}"/>
              </a:ext>
            </a:extLst>
          </p:cNvPr>
          <p:cNvSpPr txBox="1"/>
          <p:nvPr/>
        </p:nvSpPr>
        <p:spPr>
          <a:xfrm>
            <a:off x="4522542" y="1988996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 err="1">
                <a:solidFill>
                  <a:srgbClr val="222222"/>
                </a:solidFill>
                <a:ea typeface="NanumGothic" panose="020D0604000000000000" pitchFamily="34" charset="-127"/>
              </a:rPr>
              <a:t>Webshell</a:t>
            </a:r>
            <a:endParaRPr kumimoji="1" lang="en-US" altLang="ko-KR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Threat Detector</a:t>
            </a:r>
          </a:p>
        </p:txBody>
      </p:sp>
      <p:pic>
        <p:nvPicPr>
          <p:cNvPr id="22" name="그래픽 21">
            <a:extLst>
              <a:ext uri="{FF2B5EF4-FFF2-40B4-BE49-F238E27FC236}">
                <a16:creationId xmlns:a16="http://schemas.microsoft.com/office/drawing/2014/main" id="{4A35F6DF-1295-28F7-506E-D87305E1153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721245" y="1372032"/>
            <a:ext cx="609600" cy="609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3CFA47-2D60-F167-339C-32E4B7B225E9}"/>
              </a:ext>
            </a:extLst>
          </p:cNvPr>
          <p:cNvSpPr txBox="1"/>
          <p:nvPr/>
        </p:nvSpPr>
        <p:spPr>
          <a:xfrm>
            <a:off x="5672474" y="3266868"/>
            <a:ext cx="596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Security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Advisor</a:t>
            </a:r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92A9B4EB-1A80-F179-C746-D006BB271CF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666593" y="26579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0278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8242F88A-89B1-D644-8CCE-9360E9501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5175" y="1373791"/>
            <a:ext cx="608400" cy="6084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528852DD-0731-484F-B81E-1AF4519FD1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4112" y="1373791"/>
            <a:ext cx="608400" cy="60840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2E9E5003-3009-C24A-A829-2B871F1FAF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3335" y="1373791"/>
            <a:ext cx="608400" cy="60840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66A6F6EC-9ED9-8D48-A0C1-1ABCB6D5B5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8417" y="1373791"/>
            <a:ext cx="608400" cy="60840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0952EE28-C24C-F344-98C1-B929F1E9D7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0877" y="1373791"/>
            <a:ext cx="608400" cy="608400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BAF4B347-BD7E-C24B-A484-946822FAA8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45858" y="1373791"/>
            <a:ext cx="608400" cy="608400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7AAB3F09-AA1D-0B4B-935B-3D152009B8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1383" y="2651629"/>
            <a:ext cx="608400" cy="608400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D014E87F-CFB7-EA4B-996D-6FC58EAD940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67983" y="1373791"/>
            <a:ext cx="608400" cy="608400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437A9110-FE8B-364A-8623-C7EA5B8DE53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50819" y="1373791"/>
            <a:ext cx="608400" cy="608400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0BF6F832-61E6-3342-A1CE-028D0053CC3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71043" y="1373791"/>
            <a:ext cx="608400" cy="608400"/>
          </a:xfrm>
          <a:prstGeom prst="rect">
            <a:avLst/>
          </a:prstGeom>
        </p:spPr>
      </p:pic>
      <p:sp>
        <p:nvSpPr>
          <p:cNvPr id="3" name="제목 2">
            <a:extLst>
              <a:ext uri="{FF2B5EF4-FFF2-40B4-BE49-F238E27FC236}">
                <a16:creationId xmlns:a16="http://schemas.microsoft.com/office/drawing/2014/main" id="{D54F098B-AB12-214E-BA3B-8F3AB5068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Service Icon</a:t>
            </a:r>
            <a:endParaRPr lang="ko-KR" alt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541F79E-E060-494E-8FC7-3E1E0A9BC33E}"/>
              </a:ext>
            </a:extLst>
          </p:cNvPr>
          <p:cNvSpPr txBox="1"/>
          <p:nvPr/>
        </p:nvSpPr>
        <p:spPr>
          <a:xfrm>
            <a:off x="1401492" y="1983391"/>
            <a:ext cx="6671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Database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BC1049B-4F21-D74B-985B-A5E1325C6F34}"/>
              </a:ext>
            </a:extLst>
          </p:cNvPr>
          <p:cNvSpPr txBox="1"/>
          <p:nvPr/>
        </p:nvSpPr>
        <p:spPr>
          <a:xfrm>
            <a:off x="2376924" y="1983391"/>
            <a:ext cx="59663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Security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36D5B93-CC57-1D4B-9138-E812E94D05E9}"/>
              </a:ext>
            </a:extLst>
          </p:cNvPr>
          <p:cNvSpPr txBox="1"/>
          <p:nvPr/>
        </p:nvSpPr>
        <p:spPr>
          <a:xfrm>
            <a:off x="3310291" y="1983391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Content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Delivery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D3656B9-7E2C-0543-8628-085B42D1F631}"/>
              </a:ext>
            </a:extLst>
          </p:cNvPr>
          <p:cNvSpPr txBox="1"/>
          <p:nvPr/>
        </p:nvSpPr>
        <p:spPr>
          <a:xfrm>
            <a:off x="5125448" y="1983391"/>
            <a:ext cx="6976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AI Service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C636527-22CB-2446-8FDB-4E0A01EDDEB1}"/>
              </a:ext>
            </a:extLst>
          </p:cNvPr>
          <p:cNvSpPr txBox="1"/>
          <p:nvPr/>
        </p:nvSpPr>
        <p:spPr>
          <a:xfrm>
            <a:off x="6043397" y="1983391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Application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Instance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DC47DD7-AF25-B143-9F05-80B9F260C8F7}"/>
              </a:ext>
            </a:extLst>
          </p:cNvPr>
          <p:cNvSpPr txBox="1"/>
          <p:nvPr/>
        </p:nvSpPr>
        <p:spPr>
          <a:xfrm>
            <a:off x="6960731" y="1983391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Application 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Service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3A28479-C569-1648-AE09-3A764142C707}"/>
              </a:ext>
            </a:extLst>
          </p:cNvPr>
          <p:cNvSpPr txBox="1"/>
          <p:nvPr/>
        </p:nvSpPr>
        <p:spPr>
          <a:xfrm>
            <a:off x="4130928" y="1983391"/>
            <a:ext cx="7954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Notification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CCA962E-F39C-D040-9B1E-C25386BF3F29}"/>
              </a:ext>
            </a:extLst>
          </p:cNvPr>
          <p:cNvSpPr txBox="1"/>
          <p:nvPr/>
        </p:nvSpPr>
        <p:spPr>
          <a:xfrm>
            <a:off x="382772" y="903767"/>
            <a:ext cx="13231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ko-KR" sz="1600" dirty="0"/>
              <a:t>Marketplace</a:t>
            </a:r>
            <a:endParaRPr kumimoji="1" lang="ko-KR" altLang="en-US" sz="1600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FB862F15-1292-6643-8133-4E7AADB68117}"/>
              </a:ext>
            </a:extLst>
          </p:cNvPr>
          <p:cNvSpPr txBox="1"/>
          <p:nvPr/>
        </p:nvSpPr>
        <p:spPr>
          <a:xfrm>
            <a:off x="7983064" y="1983391"/>
            <a:ext cx="644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Data &amp;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Analytics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9745421-A407-004A-8A95-2E9A5146D165}"/>
              </a:ext>
            </a:extLst>
          </p:cNvPr>
          <p:cNvSpPr txBox="1"/>
          <p:nvPr/>
        </p:nvSpPr>
        <p:spPr>
          <a:xfrm>
            <a:off x="8890780" y="1983391"/>
            <a:ext cx="7040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Dev Tools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282FE2AE-56B2-9E44-BF64-F8498ABA9614}"/>
              </a:ext>
            </a:extLst>
          </p:cNvPr>
          <p:cNvSpPr txBox="1"/>
          <p:nvPr/>
        </p:nvSpPr>
        <p:spPr>
          <a:xfrm>
            <a:off x="9795535" y="1983391"/>
            <a:ext cx="8787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Management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820C12D9-2B58-9740-947B-C79A87EFC90C}"/>
              </a:ext>
            </a:extLst>
          </p:cNvPr>
          <p:cNvSpPr txBox="1"/>
          <p:nvPr/>
        </p:nvSpPr>
        <p:spPr>
          <a:xfrm>
            <a:off x="311735" y="3266908"/>
            <a:ext cx="9476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Manufacturing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A779121-9318-5D4C-9B9C-462D578B8B1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4847" y="1373791"/>
            <a:ext cx="608400" cy="6084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DC5A751-9C2B-E24D-BE08-8D25FEF54CEE}"/>
              </a:ext>
            </a:extLst>
          </p:cNvPr>
          <p:cNvSpPr txBox="1"/>
          <p:nvPr/>
        </p:nvSpPr>
        <p:spPr>
          <a:xfrm>
            <a:off x="492074" y="1983391"/>
            <a:ext cx="58701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Storage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DEE289E-237C-6C4A-90B8-33B19D463AA4}"/>
              </a:ext>
            </a:extLst>
          </p:cNvPr>
          <p:cNvSpPr txBox="1"/>
          <p:nvPr/>
        </p:nvSpPr>
        <p:spPr>
          <a:xfrm>
            <a:off x="1441568" y="3266908"/>
            <a:ext cx="58701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Finance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9B19783A-5AB3-484B-A484-45EC3907E69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30877" y="2651629"/>
            <a:ext cx="608400" cy="6084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238C998-57BB-CA46-866A-40C3D98D0A7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934182" y="1373791"/>
            <a:ext cx="601472" cy="601472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78461432-EFA6-7845-8284-33EA81D29D9C}"/>
              </a:ext>
            </a:extLst>
          </p:cNvPr>
          <p:cNvSpPr txBox="1"/>
          <p:nvPr/>
        </p:nvSpPr>
        <p:spPr>
          <a:xfrm>
            <a:off x="10800641" y="1983391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Medical &amp;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Healthcare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BB758A-08B1-01EA-236E-5AD253879A95}"/>
              </a:ext>
            </a:extLst>
          </p:cNvPr>
          <p:cNvSpPr txBox="1"/>
          <p:nvPr/>
        </p:nvSpPr>
        <p:spPr>
          <a:xfrm>
            <a:off x="2357688" y="3266908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Machine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Learning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4E9683-2543-1D1A-197E-8EC9F6D53028}"/>
              </a:ext>
            </a:extLst>
          </p:cNvPr>
          <p:cNvSpPr txBox="1"/>
          <p:nvPr/>
        </p:nvSpPr>
        <p:spPr>
          <a:xfrm>
            <a:off x="3440134" y="3266908"/>
            <a:ext cx="3449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IoT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pic>
        <p:nvPicPr>
          <p:cNvPr id="17" name="그래픽 16">
            <a:extLst>
              <a:ext uri="{FF2B5EF4-FFF2-40B4-BE49-F238E27FC236}">
                <a16:creationId xmlns:a16="http://schemas.microsoft.com/office/drawing/2014/main" id="{40B62308-A234-5F9D-F460-6A41BC42068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307817" y="2651629"/>
            <a:ext cx="609600" cy="609600"/>
          </a:xfrm>
          <a:prstGeom prst="rect">
            <a:avLst/>
          </a:prstGeom>
        </p:spPr>
      </p:pic>
      <p:pic>
        <p:nvPicPr>
          <p:cNvPr id="20" name="그래픽 19">
            <a:extLst>
              <a:ext uri="{FF2B5EF4-FFF2-40B4-BE49-F238E27FC236}">
                <a16:creationId xmlns:a16="http://schemas.microsoft.com/office/drawing/2014/main" id="{0774BB30-4121-17A0-236D-792E851CCAD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370443" y="2651629"/>
            <a:ext cx="609600" cy="609600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BFF49417-7BCF-E0D7-29C1-6367F8FD8C8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014024" y="13737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0751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C49DCDFA-46E7-4B47-83D5-32EF589C93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3894" y="2661869"/>
            <a:ext cx="7741927" cy="707886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ko-KR" spc="-20" dirty="0"/>
              <a:t>Examples</a:t>
            </a:r>
            <a:endParaRPr kumimoji="1" lang="ko-KR" altLang="en-US" spc="-20" dirty="0"/>
          </a:p>
        </p:txBody>
      </p:sp>
    </p:spTree>
    <p:extLst>
      <p:ext uri="{BB962C8B-B14F-4D97-AF65-F5344CB8AC3E}">
        <p14:creationId xmlns:p14="http://schemas.microsoft.com/office/powerpoint/2010/main" val="19699395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D54F098B-AB12-214E-BA3B-8F3AB5068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ko-KR" dirty="0"/>
              <a:t>Single VPC Configuration Example </a:t>
            </a:r>
            <a:r>
              <a:rPr lang="en-US" altLang="ko-KR" dirty="0"/>
              <a:t>(</a:t>
            </a:r>
            <a:r>
              <a:rPr lang="en" altLang="ko-KR" dirty="0"/>
              <a:t>Light Backgrounds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116" name="직사각형 115">
            <a:extLst>
              <a:ext uri="{FF2B5EF4-FFF2-40B4-BE49-F238E27FC236}">
                <a16:creationId xmlns:a16="http://schemas.microsoft.com/office/drawing/2014/main" id="{AF8C5098-EBF1-A347-93F3-7FB408A87BDD}"/>
              </a:ext>
            </a:extLst>
          </p:cNvPr>
          <p:cNvSpPr/>
          <p:nvPr/>
        </p:nvSpPr>
        <p:spPr>
          <a:xfrm>
            <a:off x="6534992" y="2611844"/>
            <a:ext cx="1800000" cy="3492000"/>
          </a:xfrm>
          <a:prstGeom prst="rect">
            <a:avLst/>
          </a:prstGeom>
          <a:solidFill>
            <a:srgbClr val="ABDAF2">
              <a:alpha val="301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BA24059B-A254-B846-8248-FF407F43900D}"/>
              </a:ext>
            </a:extLst>
          </p:cNvPr>
          <p:cNvSpPr txBox="1"/>
          <p:nvPr/>
        </p:nvSpPr>
        <p:spPr>
          <a:xfrm>
            <a:off x="6712111" y="2603024"/>
            <a:ext cx="11128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800" b="0" i="0" u="none" strike="noStrike" kern="1200" cap="none" spc="0" normalizeH="0" baseline="0" noProof="0">
                <a:ln>
                  <a:noFill/>
                </a:ln>
                <a:solidFill>
                  <a:srgbClr val="5DA1C3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rPr>
              <a:t>Private subnet-WAS</a:t>
            </a:r>
            <a:endParaRPr kumimoji="1" lang="ko-KR" altLang="en-US" sz="800" b="0" i="0" u="none" strike="noStrike" kern="1200" cap="none" spc="0" normalizeH="0" baseline="0" noProof="0" dirty="0">
              <a:ln>
                <a:noFill/>
              </a:ln>
              <a:solidFill>
                <a:srgbClr val="5DA1C3"/>
              </a:solidFill>
              <a:effectLst/>
              <a:uLnTx/>
              <a:uFillTx/>
              <a:latin typeface="맑은 고딕" panose="020F0502020204030204"/>
              <a:ea typeface="NanumGothic" panose="020D0604000000000000" pitchFamily="34" charset="-127"/>
              <a:cs typeface="+mn-cs"/>
            </a:endParaRPr>
          </a:p>
        </p:txBody>
      </p:sp>
      <p:sp>
        <p:nvSpPr>
          <p:cNvPr id="118" name="직사각형 117">
            <a:extLst>
              <a:ext uri="{FF2B5EF4-FFF2-40B4-BE49-F238E27FC236}">
                <a16:creationId xmlns:a16="http://schemas.microsoft.com/office/drawing/2014/main" id="{4012C688-DDEB-534E-A679-43B2C2BEC85D}"/>
              </a:ext>
            </a:extLst>
          </p:cNvPr>
          <p:cNvSpPr/>
          <p:nvPr/>
        </p:nvSpPr>
        <p:spPr>
          <a:xfrm>
            <a:off x="3030926" y="2503616"/>
            <a:ext cx="7606164" cy="3688373"/>
          </a:xfrm>
          <a:prstGeom prst="rect">
            <a:avLst/>
          </a:prstGeom>
          <a:noFill/>
          <a:ln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5479BA99-EA3B-B040-B739-58D7DED8AB6B}"/>
              </a:ext>
            </a:extLst>
          </p:cNvPr>
          <p:cNvSpPr txBox="1"/>
          <p:nvPr/>
        </p:nvSpPr>
        <p:spPr>
          <a:xfrm>
            <a:off x="3243700" y="2524086"/>
            <a:ext cx="7467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800" b="0" i="0" u="none" strike="noStrike" kern="1200" cap="none" spc="0" normalizeH="0" baseline="0" noProof="0" dirty="0">
                <a:ln>
                  <a:noFill/>
                </a:ln>
                <a:solidFill>
                  <a:srgbClr val="5DA1C3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rPr>
              <a:t>VPC-Service</a:t>
            </a:r>
            <a:endParaRPr kumimoji="1" lang="ko-KR" altLang="en-US" sz="800" b="0" i="0" u="none" strike="noStrike" kern="1200" cap="none" spc="0" normalizeH="0" baseline="0" noProof="0" dirty="0">
              <a:ln>
                <a:noFill/>
              </a:ln>
              <a:solidFill>
                <a:srgbClr val="5DA1C3"/>
              </a:solidFill>
              <a:effectLst/>
              <a:uLnTx/>
              <a:uFillTx/>
              <a:latin typeface="맑은 고딕" panose="020F0502020204030204"/>
              <a:ea typeface="NanumGothic" panose="020D0604000000000000" pitchFamily="34" charset="-127"/>
              <a:cs typeface="+mn-cs"/>
            </a:endParaRPr>
          </a:p>
        </p:txBody>
      </p:sp>
      <p:sp>
        <p:nvSpPr>
          <p:cNvPr id="120" name="직사각형 119">
            <a:extLst>
              <a:ext uri="{FF2B5EF4-FFF2-40B4-BE49-F238E27FC236}">
                <a16:creationId xmlns:a16="http://schemas.microsoft.com/office/drawing/2014/main" id="{BB9CFA64-0897-FD40-9693-DF866247CF8B}"/>
              </a:ext>
            </a:extLst>
          </p:cNvPr>
          <p:cNvSpPr/>
          <p:nvPr/>
        </p:nvSpPr>
        <p:spPr>
          <a:xfrm>
            <a:off x="568180" y="1173637"/>
            <a:ext cx="11055640" cy="5454438"/>
          </a:xfrm>
          <a:prstGeom prst="rect">
            <a:avLst/>
          </a:prstGeom>
          <a:noFill/>
          <a:ln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0296CA27-23B1-7C43-B11F-5514CFEF5355}"/>
              </a:ext>
            </a:extLst>
          </p:cNvPr>
          <p:cNvSpPr txBox="1"/>
          <p:nvPr/>
        </p:nvSpPr>
        <p:spPr>
          <a:xfrm>
            <a:off x="842329" y="1194106"/>
            <a:ext cx="8595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b="0" i="0" u="none" strike="noStrike" kern="1200" cap="none" spc="0" normalizeH="0" baseline="0" noProof="0">
                <a:ln>
                  <a:noFill/>
                </a:ln>
                <a:solidFill>
                  <a:srgbClr val="355CE6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rPr>
              <a:t>NHN Cloud</a:t>
            </a:r>
            <a:endParaRPr kumimoji="1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355CE6"/>
              </a:solidFill>
              <a:effectLst/>
              <a:uLnTx/>
              <a:uFillTx/>
              <a:latin typeface="맑은 고딕" panose="020F0502020204030204"/>
              <a:ea typeface="NanumGothic" panose="020D0604000000000000" pitchFamily="34" charset="-127"/>
              <a:cs typeface="+mn-cs"/>
            </a:endParaRPr>
          </a:p>
        </p:txBody>
      </p:sp>
      <p:sp>
        <p:nvSpPr>
          <p:cNvPr id="122" name="직사각형 121">
            <a:extLst>
              <a:ext uri="{FF2B5EF4-FFF2-40B4-BE49-F238E27FC236}">
                <a16:creationId xmlns:a16="http://schemas.microsoft.com/office/drawing/2014/main" id="{D5561F0F-AB93-2C40-9B73-8F08E70D6652}"/>
              </a:ext>
            </a:extLst>
          </p:cNvPr>
          <p:cNvSpPr/>
          <p:nvPr/>
        </p:nvSpPr>
        <p:spPr>
          <a:xfrm>
            <a:off x="4609003" y="2605306"/>
            <a:ext cx="1800000" cy="3492000"/>
          </a:xfrm>
          <a:prstGeom prst="rect">
            <a:avLst/>
          </a:prstGeom>
          <a:solidFill>
            <a:srgbClr val="99E5B1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65B3F597-340B-AC43-9F76-F1513AD90F45}"/>
              </a:ext>
            </a:extLst>
          </p:cNvPr>
          <p:cNvSpPr txBox="1"/>
          <p:nvPr/>
        </p:nvSpPr>
        <p:spPr>
          <a:xfrm>
            <a:off x="4793740" y="2596487"/>
            <a:ext cx="10663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800" b="0" i="0" u="none" strike="noStrike" kern="1200" cap="none" spc="0" normalizeH="0" baseline="0" noProof="0">
                <a:ln>
                  <a:noFill/>
                </a:ln>
                <a:solidFill>
                  <a:srgbClr val="38A55A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rPr>
              <a:t>Public subnet-WEB</a:t>
            </a:r>
            <a:endParaRPr kumimoji="1" lang="ko-KR" altLang="en-US" sz="800" b="0" i="0" u="none" strike="noStrike" kern="1200" cap="none" spc="0" normalizeH="0" baseline="0" noProof="0" dirty="0">
              <a:ln>
                <a:noFill/>
              </a:ln>
              <a:solidFill>
                <a:srgbClr val="38A55A"/>
              </a:solidFill>
              <a:effectLst/>
              <a:uLnTx/>
              <a:uFillTx/>
              <a:latin typeface="맑은 고딕" panose="020F0502020204030204"/>
              <a:ea typeface="NanumGothic" panose="020D0604000000000000" pitchFamily="34" charset="-127"/>
              <a:cs typeface="+mn-cs"/>
            </a:endParaRPr>
          </a:p>
        </p:txBody>
      </p:sp>
      <p:pic>
        <p:nvPicPr>
          <p:cNvPr id="124" name="그림 123">
            <a:extLst>
              <a:ext uri="{FF2B5EF4-FFF2-40B4-BE49-F238E27FC236}">
                <a16:creationId xmlns:a16="http://schemas.microsoft.com/office/drawing/2014/main" id="{1BC3F95E-570E-614F-BC02-1FEE37B40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180" y="1165887"/>
            <a:ext cx="266400" cy="266400"/>
          </a:xfrm>
          <a:prstGeom prst="rect">
            <a:avLst/>
          </a:prstGeom>
        </p:spPr>
      </p:pic>
      <p:pic>
        <p:nvPicPr>
          <p:cNvPr id="125" name="그림 124">
            <a:extLst>
              <a:ext uri="{FF2B5EF4-FFF2-40B4-BE49-F238E27FC236}">
                <a16:creationId xmlns:a16="http://schemas.microsoft.com/office/drawing/2014/main" id="{49B2073A-E7E9-214A-AA81-4CD8C1D76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617" y="2609561"/>
            <a:ext cx="180000" cy="180000"/>
          </a:xfrm>
          <a:prstGeom prst="rect">
            <a:avLst/>
          </a:prstGeom>
        </p:spPr>
      </p:pic>
      <p:pic>
        <p:nvPicPr>
          <p:cNvPr id="126" name="그림 125">
            <a:extLst>
              <a:ext uri="{FF2B5EF4-FFF2-40B4-BE49-F238E27FC236}">
                <a16:creationId xmlns:a16="http://schemas.microsoft.com/office/drawing/2014/main" id="{4EB2A88B-07F3-694B-A90B-63B38E1B83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1628" y="2603024"/>
            <a:ext cx="180000" cy="180000"/>
          </a:xfrm>
          <a:prstGeom prst="rect">
            <a:avLst/>
          </a:prstGeom>
        </p:spPr>
      </p:pic>
      <p:pic>
        <p:nvPicPr>
          <p:cNvPr id="127" name="그림 126">
            <a:extLst>
              <a:ext uri="{FF2B5EF4-FFF2-40B4-BE49-F238E27FC236}">
                <a16:creationId xmlns:a16="http://schemas.microsoft.com/office/drawing/2014/main" id="{E3B0AC58-8BA8-794A-9F58-A8080F4115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3550" y="2510197"/>
            <a:ext cx="217219" cy="217219"/>
          </a:xfrm>
          <a:prstGeom prst="rect">
            <a:avLst/>
          </a:prstGeom>
        </p:spPr>
      </p:pic>
      <p:sp>
        <p:nvSpPr>
          <p:cNvPr id="128" name="직사각형 127">
            <a:extLst>
              <a:ext uri="{FF2B5EF4-FFF2-40B4-BE49-F238E27FC236}">
                <a16:creationId xmlns:a16="http://schemas.microsoft.com/office/drawing/2014/main" id="{AD77A3F7-13B7-7342-AB2D-C91B1D8443BB}"/>
              </a:ext>
            </a:extLst>
          </p:cNvPr>
          <p:cNvSpPr/>
          <p:nvPr/>
        </p:nvSpPr>
        <p:spPr>
          <a:xfrm>
            <a:off x="897549" y="1462256"/>
            <a:ext cx="10509359" cy="5040144"/>
          </a:xfrm>
          <a:prstGeom prst="rect">
            <a:avLst/>
          </a:prstGeom>
          <a:noFill/>
          <a:ln>
            <a:solidFill>
              <a:srgbClr val="AAAAA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749C71D6-2EE6-BC4A-9E19-8ABFB3D6D841}"/>
              </a:ext>
            </a:extLst>
          </p:cNvPr>
          <p:cNvSpPr txBox="1"/>
          <p:nvPr/>
        </p:nvSpPr>
        <p:spPr>
          <a:xfrm>
            <a:off x="1067292" y="1462368"/>
            <a:ext cx="5918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b="0" i="0" u="none" strike="noStrike" kern="1200" cap="none" spc="0" normalizeH="0" baseline="0" noProof="0">
                <a:ln>
                  <a:noFill/>
                </a:ln>
                <a:solidFill>
                  <a:srgbClr val="5DA1C3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rPr>
              <a:t>Region</a:t>
            </a:r>
            <a:endParaRPr kumimoji="1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5DA1C3"/>
              </a:solidFill>
              <a:effectLst/>
              <a:uLnTx/>
              <a:uFillTx/>
              <a:latin typeface="맑은 고딕" panose="020F0502020204030204"/>
              <a:ea typeface="NanumGothic" panose="020D0604000000000000" pitchFamily="34" charset="-127"/>
              <a:cs typeface="+mn-cs"/>
            </a:endParaRPr>
          </a:p>
        </p:txBody>
      </p:sp>
      <p:pic>
        <p:nvPicPr>
          <p:cNvPr id="130" name="그림 129">
            <a:extLst>
              <a:ext uri="{FF2B5EF4-FFF2-40B4-BE49-F238E27FC236}">
                <a16:creationId xmlns:a16="http://schemas.microsoft.com/office/drawing/2014/main" id="{AE0BAF8E-6FB9-E54F-A5CA-7456F6E9ED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551" y="1465014"/>
            <a:ext cx="216000" cy="216000"/>
          </a:xfrm>
          <a:prstGeom prst="rect">
            <a:avLst/>
          </a:prstGeom>
        </p:spPr>
      </p:pic>
      <p:grpSp>
        <p:nvGrpSpPr>
          <p:cNvPr id="131" name="그룹 130">
            <a:extLst>
              <a:ext uri="{FF2B5EF4-FFF2-40B4-BE49-F238E27FC236}">
                <a16:creationId xmlns:a16="http://schemas.microsoft.com/office/drawing/2014/main" id="{79576EF3-00F5-B04A-A8B6-80D2BBEE2BFA}"/>
              </a:ext>
            </a:extLst>
          </p:cNvPr>
          <p:cNvGrpSpPr/>
          <p:nvPr/>
        </p:nvGrpSpPr>
        <p:grpSpPr>
          <a:xfrm>
            <a:off x="3163596" y="3596156"/>
            <a:ext cx="6974336" cy="792000"/>
            <a:chOff x="6634849" y="2136335"/>
            <a:chExt cx="1804719" cy="936000"/>
          </a:xfrm>
        </p:grpSpPr>
        <p:sp>
          <p:nvSpPr>
            <p:cNvPr id="132" name="직사각형 131">
              <a:extLst>
                <a:ext uri="{FF2B5EF4-FFF2-40B4-BE49-F238E27FC236}">
                  <a16:creationId xmlns:a16="http://schemas.microsoft.com/office/drawing/2014/main" id="{E6C21292-0751-764D-9C24-8EDFE33AF6A2}"/>
                </a:ext>
              </a:extLst>
            </p:cNvPr>
            <p:cNvSpPr/>
            <p:nvPr/>
          </p:nvSpPr>
          <p:spPr>
            <a:xfrm>
              <a:off x="6634849" y="2136335"/>
              <a:ext cx="1804719" cy="936000"/>
            </a:xfrm>
            <a:prstGeom prst="rect">
              <a:avLst/>
            </a:prstGeom>
            <a:noFill/>
            <a:ln>
              <a:solidFill>
                <a:srgbClr val="AAAAA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9428AC13-F483-424E-BEEC-49BB02C7766E}"/>
                </a:ext>
              </a:extLst>
            </p:cNvPr>
            <p:cNvSpPr txBox="1"/>
            <p:nvPr/>
          </p:nvSpPr>
          <p:spPr>
            <a:xfrm>
              <a:off x="7379619" y="2156804"/>
              <a:ext cx="319895" cy="2728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5DA1C3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Availability Zone (A)</a:t>
              </a:r>
              <a:endParaRPr kumimoji="1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DA1C3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endParaRPr>
            </a:p>
          </p:txBody>
        </p:sp>
      </p:grpSp>
      <p:grpSp>
        <p:nvGrpSpPr>
          <p:cNvPr id="134" name="그룹 133">
            <a:extLst>
              <a:ext uri="{FF2B5EF4-FFF2-40B4-BE49-F238E27FC236}">
                <a16:creationId xmlns:a16="http://schemas.microsoft.com/office/drawing/2014/main" id="{F542177C-FDA7-074F-BE7F-51CBF5A4A7C2}"/>
              </a:ext>
            </a:extLst>
          </p:cNvPr>
          <p:cNvGrpSpPr/>
          <p:nvPr/>
        </p:nvGrpSpPr>
        <p:grpSpPr>
          <a:xfrm>
            <a:off x="3163597" y="4682350"/>
            <a:ext cx="6965982" cy="792000"/>
            <a:chOff x="6639568" y="2136335"/>
            <a:chExt cx="1800000" cy="936000"/>
          </a:xfrm>
        </p:grpSpPr>
        <p:sp>
          <p:nvSpPr>
            <p:cNvPr id="135" name="직사각형 134">
              <a:extLst>
                <a:ext uri="{FF2B5EF4-FFF2-40B4-BE49-F238E27FC236}">
                  <a16:creationId xmlns:a16="http://schemas.microsoft.com/office/drawing/2014/main" id="{C83E94CB-C765-F344-8593-870D4DECD65B}"/>
                </a:ext>
              </a:extLst>
            </p:cNvPr>
            <p:cNvSpPr/>
            <p:nvPr/>
          </p:nvSpPr>
          <p:spPr>
            <a:xfrm>
              <a:off x="6639568" y="2136335"/>
              <a:ext cx="1800000" cy="936000"/>
            </a:xfrm>
            <a:prstGeom prst="rect">
              <a:avLst/>
            </a:prstGeom>
            <a:noFill/>
            <a:ln>
              <a:solidFill>
                <a:srgbClr val="AAAAA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9D2AF80F-A2CF-334B-9CC6-FB3F0115AE86}"/>
                </a:ext>
              </a:extLst>
            </p:cNvPr>
            <p:cNvSpPr txBox="1"/>
            <p:nvPr/>
          </p:nvSpPr>
          <p:spPr>
            <a:xfrm>
              <a:off x="7380880" y="2156804"/>
              <a:ext cx="317371" cy="2728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5DA1C3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Availability Zone (B)</a:t>
              </a:r>
              <a:endParaRPr kumimoji="1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DA1C3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endParaRPr>
            </a:p>
          </p:txBody>
        </p:sp>
      </p:grpSp>
      <p:pic>
        <p:nvPicPr>
          <p:cNvPr id="137" name="그림 136">
            <a:extLst>
              <a:ext uri="{FF2B5EF4-FFF2-40B4-BE49-F238E27FC236}">
                <a16:creationId xmlns:a16="http://schemas.microsoft.com/office/drawing/2014/main" id="{7493C6A3-A256-7040-B365-34728F4674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3638" y="2361317"/>
            <a:ext cx="252000" cy="252000"/>
          </a:xfrm>
          <a:prstGeom prst="rect">
            <a:avLst/>
          </a:prstGeom>
        </p:spPr>
      </p:pic>
      <p:sp>
        <p:nvSpPr>
          <p:cNvPr id="138" name="TextBox 137">
            <a:extLst>
              <a:ext uri="{FF2B5EF4-FFF2-40B4-BE49-F238E27FC236}">
                <a16:creationId xmlns:a16="http://schemas.microsoft.com/office/drawing/2014/main" id="{C3336D9B-8253-1E46-BF96-B54B3F390BB8}"/>
              </a:ext>
            </a:extLst>
          </p:cNvPr>
          <p:cNvSpPr txBox="1"/>
          <p:nvPr/>
        </p:nvSpPr>
        <p:spPr>
          <a:xfrm>
            <a:off x="6812887" y="2308765"/>
            <a:ext cx="635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rPr>
              <a:t>Internet 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rPr>
              <a:t>Gateway</a:t>
            </a:r>
            <a:endParaRPr kumimoji="1" lang="ko-KR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NanumGothic" panose="020D0604000000000000" pitchFamily="34" charset="-127"/>
              <a:cs typeface="+mn-cs"/>
            </a:endParaRPr>
          </a:p>
        </p:txBody>
      </p:sp>
      <p:pic>
        <p:nvPicPr>
          <p:cNvPr id="140" name="그림 139">
            <a:extLst>
              <a:ext uri="{FF2B5EF4-FFF2-40B4-BE49-F238E27FC236}">
                <a16:creationId xmlns:a16="http://schemas.microsoft.com/office/drawing/2014/main" id="{9A3FD698-9502-D143-B799-B4C2800D6B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73778" y="1606514"/>
            <a:ext cx="216000" cy="216000"/>
          </a:xfrm>
          <a:prstGeom prst="rect">
            <a:avLst/>
          </a:prstGeom>
        </p:spPr>
      </p:pic>
      <p:sp>
        <p:nvSpPr>
          <p:cNvPr id="142" name="TextBox 141">
            <a:extLst>
              <a:ext uri="{FF2B5EF4-FFF2-40B4-BE49-F238E27FC236}">
                <a16:creationId xmlns:a16="http://schemas.microsoft.com/office/drawing/2014/main" id="{C3E8AFCE-68C2-A34E-B4B3-E9A9E4B46112}"/>
              </a:ext>
            </a:extLst>
          </p:cNvPr>
          <p:cNvSpPr txBox="1"/>
          <p:nvPr/>
        </p:nvSpPr>
        <p:spPr>
          <a:xfrm>
            <a:off x="5479012" y="1611883"/>
            <a:ext cx="7794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9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rPr>
              <a:t> </a:t>
            </a:r>
            <a:r>
              <a:rPr kumimoji="1" lang="en-US" altLang="ko-KR" sz="8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rPr>
              <a:t>Floating IP</a:t>
            </a:r>
            <a:endParaRPr kumimoji="1" lang="en-US" altLang="ko-KR" sz="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맑은 고딕" panose="020F0502020204030204"/>
              <a:ea typeface="NanumGothic" panose="020D0604000000000000" pitchFamily="34" charset="-127"/>
              <a:cs typeface="+mn-cs"/>
            </a:endParaRPr>
          </a:p>
        </p:txBody>
      </p:sp>
      <p:cxnSp>
        <p:nvCxnSpPr>
          <p:cNvPr id="153" name="Shape 538">
            <a:extLst>
              <a:ext uri="{FF2B5EF4-FFF2-40B4-BE49-F238E27FC236}">
                <a16:creationId xmlns:a16="http://schemas.microsoft.com/office/drawing/2014/main" id="{C293203A-2FC3-9748-8A4D-462C3563A649}"/>
              </a:ext>
            </a:extLst>
          </p:cNvPr>
          <p:cNvCxnSpPr>
            <a:cxnSpLocks/>
            <a:stCxn id="163" idx="0"/>
            <a:endCxn id="140" idx="2"/>
          </p:cNvCxnSpPr>
          <p:nvPr/>
        </p:nvCxnSpPr>
        <p:spPr>
          <a:xfrm rot="5400000" flipH="1" flipV="1">
            <a:off x="4879930" y="2349954"/>
            <a:ext cx="1129288" cy="74408"/>
          </a:xfrm>
          <a:prstGeom prst="bentConnector3">
            <a:avLst>
              <a:gd name="adj1" fmla="val 50000"/>
            </a:avLst>
          </a:prstGeom>
          <a:noFill/>
          <a:ln w="12700" cap="flat" cmpd="sng">
            <a:solidFill>
              <a:srgbClr val="222222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154" name="직사각형 153">
            <a:extLst>
              <a:ext uri="{FF2B5EF4-FFF2-40B4-BE49-F238E27FC236}">
                <a16:creationId xmlns:a16="http://schemas.microsoft.com/office/drawing/2014/main" id="{194FC1AE-DFBA-8A45-8416-0A824568E9A0}"/>
              </a:ext>
            </a:extLst>
          </p:cNvPr>
          <p:cNvSpPr/>
          <p:nvPr/>
        </p:nvSpPr>
        <p:spPr>
          <a:xfrm>
            <a:off x="8468567" y="2621369"/>
            <a:ext cx="1800000" cy="3492000"/>
          </a:xfrm>
          <a:prstGeom prst="rect">
            <a:avLst/>
          </a:prstGeom>
          <a:solidFill>
            <a:srgbClr val="ABDAF2">
              <a:alpha val="301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1EAF09D4-38AF-8347-BFC3-3E5B9F51F7CF}"/>
              </a:ext>
            </a:extLst>
          </p:cNvPr>
          <p:cNvSpPr txBox="1"/>
          <p:nvPr/>
        </p:nvSpPr>
        <p:spPr>
          <a:xfrm>
            <a:off x="8655211" y="2612549"/>
            <a:ext cx="102463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800" b="0" i="0" u="none" strike="noStrike" kern="1200" cap="none" spc="0" normalizeH="0" baseline="0" noProof="0">
                <a:ln>
                  <a:noFill/>
                </a:ln>
                <a:solidFill>
                  <a:srgbClr val="5DA1C3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rPr>
              <a:t>Private subnet-DB</a:t>
            </a:r>
            <a:endParaRPr kumimoji="1" lang="ko-KR" altLang="en-US" sz="800" b="0" i="0" u="none" strike="noStrike" kern="1200" cap="none" spc="0" normalizeH="0" baseline="0" noProof="0" dirty="0">
              <a:ln>
                <a:noFill/>
              </a:ln>
              <a:solidFill>
                <a:srgbClr val="5DA1C3"/>
              </a:solidFill>
              <a:effectLst/>
              <a:uLnTx/>
              <a:uFillTx/>
              <a:latin typeface="맑은 고딕" panose="020F0502020204030204"/>
              <a:ea typeface="NanumGothic" panose="020D0604000000000000" pitchFamily="34" charset="-127"/>
              <a:cs typeface="+mn-cs"/>
            </a:endParaRPr>
          </a:p>
        </p:txBody>
      </p:sp>
      <p:pic>
        <p:nvPicPr>
          <p:cNvPr id="156" name="그림 155">
            <a:extLst>
              <a:ext uri="{FF2B5EF4-FFF2-40B4-BE49-F238E27FC236}">
                <a16:creationId xmlns:a16="http://schemas.microsoft.com/office/drawing/2014/main" id="{8079EEBB-A8EE-F943-B335-1E94F0758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1192" y="2619086"/>
            <a:ext cx="180000" cy="180000"/>
          </a:xfrm>
          <a:prstGeom prst="rect">
            <a:avLst/>
          </a:prstGeom>
        </p:spPr>
      </p:pic>
      <p:pic>
        <p:nvPicPr>
          <p:cNvPr id="185" name="그림 184">
            <a:extLst>
              <a:ext uri="{FF2B5EF4-FFF2-40B4-BE49-F238E27FC236}">
                <a16:creationId xmlns:a16="http://schemas.microsoft.com/office/drawing/2014/main" id="{6A0E5365-72AE-8A40-921B-6EB8E5BD9D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08889" y="790166"/>
            <a:ext cx="288000" cy="288000"/>
          </a:xfrm>
          <a:prstGeom prst="rect">
            <a:avLst/>
          </a:prstGeom>
        </p:spPr>
      </p:pic>
      <p:sp>
        <p:nvSpPr>
          <p:cNvPr id="186" name="TextBox 185">
            <a:extLst>
              <a:ext uri="{FF2B5EF4-FFF2-40B4-BE49-F238E27FC236}">
                <a16:creationId xmlns:a16="http://schemas.microsoft.com/office/drawing/2014/main" id="{3EB45B03-0BFA-C346-A780-29695552F937}"/>
              </a:ext>
            </a:extLst>
          </p:cNvPr>
          <p:cNvSpPr txBox="1"/>
          <p:nvPr/>
        </p:nvSpPr>
        <p:spPr>
          <a:xfrm>
            <a:off x="6248400" y="822244"/>
            <a:ext cx="8691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" altLang="ko-K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rPr>
              <a:t>External User</a:t>
            </a:r>
            <a:endParaRPr kumimoji="1" lang="ko-KR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NanumGothic" panose="020D0604000000000000" pitchFamily="34" charset="-127"/>
              <a:cs typeface="+mn-cs"/>
            </a:endParaRPr>
          </a:p>
        </p:txBody>
      </p:sp>
      <p:cxnSp>
        <p:nvCxnSpPr>
          <p:cNvPr id="187" name="Shape 541">
            <a:extLst>
              <a:ext uri="{FF2B5EF4-FFF2-40B4-BE49-F238E27FC236}">
                <a16:creationId xmlns:a16="http://schemas.microsoft.com/office/drawing/2014/main" id="{F7AB1DC8-7207-7945-AB43-5D9E4F1FFECE}"/>
              </a:ext>
            </a:extLst>
          </p:cNvPr>
          <p:cNvCxnSpPr>
            <a:cxnSpLocks/>
            <a:stCxn id="185" idx="2"/>
            <a:endCxn id="140" idx="0"/>
          </p:cNvCxnSpPr>
          <p:nvPr/>
        </p:nvCxnSpPr>
        <p:spPr>
          <a:xfrm rot="5400000">
            <a:off x="5553160" y="1006785"/>
            <a:ext cx="528348" cy="671111"/>
          </a:xfrm>
          <a:prstGeom prst="bentConnector3">
            <a:avLst>
              <a:gd name="adj1" fmla="val 50000"/>
            </a:avLst>
          </a:prstGeom>
          <a:noFill/>
          <a:ln w="12700" cap="flat" cmpd="sng">
            <a:solidFill>
              <a:srgbClr val="AAAAAA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10" name="그룹 9">
            <a:extLst>
              <a:ext uri="{FF2B5EF4-FFF2-40B4-BE49-F238E27FC236}">
                <a16:creationId xmlns:a16="http://schemas.microsoft.com/office/drawing/2014/main" id="{FDF7380E-ACA5-4530-9A4F-C4121B928878}"/>
              </a:ext>
            </a:extLst>
          </p:cNvPr>
          <p:cNvGrpSpPr/>
          <p:nvPr/>
        </p:nvGrpSpPr>
        <p:grpSpPr>
          <a:xfrm>
            <a:off x="3495560" y="3844240"/>
            <a:ext cx="865942" cy="490437"/>
            <a:chOff x="3203332" y="3844240"/>
            <a:chExt cx="865942" cy="490437"/>
          </a:xfrm>
        </p:grpSpPr>
        <p:pic>
          <p:nvPicPr>
            <p:cNvPr id="200" name="그림 199">
              <a:extLst>
                <a:ext uri="{FF2B5EF4-FFF2-40B4-BE49-F238E27FC236}">
                  <a16:creationId xmlns:a16="http://schemas.microsoft.com/office/drawing/2014/main" id="{07444C3B-036D-E942-9503-EFE07ED77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496160" y="3844240"/>
              <a:ext cx="252000" cy="252000"/>
            </a:xfrm>
            <a:prstGeom prst="rect">
              <a:avLst/>
            </a:prstGeom>
          </p:spPr>
        </p:pic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53488661-DA65-794F-9A8D-8EDF31080B92}"/>
                </a:ext>
              </a:extLst>
            </p:cNvPr>
            <p:cNvSpPr txBox="1"/>
            <p:nvPr/>
          </p:nvSpPr>
          <p:spPr>
            <a:xfrm>
              <a:off x="3203332" y="4103845"/>
              <a:ext cx="86594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 </a:t>
              </a:r>
              <a:r>
                <a:rPr kumimoji="1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Block Storage</a:t>
              </a:r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2EDBCB6C-F4D9-4DD8-B4B3-F49320D2978A}"/>
              </a:ext>
            </a:extLst>
          </p:cNvPr>
          <p:cNvGrpSpPr/>
          <p:nvPr/>
        </p:nvGrpSpPr>
        <p:grpSpPr>
          <a:xfrm>
            <a:off x="5280059" y="5598473"/>
            <a:ext cx="386644" cy="477605"/>
            <a:chOff x="4987831" y="5711597"/>
            <a:chExt cx="386644" cy="477605"/>
          </a:xfrm>
        </p:grpSpPr>
        <p:pic>
          <p:nvPicPr>
            <p:cNvPr id="210" name="그림 209">
              <a:extLst>
                <a:ext uri="{FF2B5EF4-FFF2-40B4-BE49-F238E27FC236}">
                  <a16:creationId xmlns:a16="http://schemas.microsoft.com/office/drawing/2014/main" id="{EA3DD80F-2559-1D42-9DB9-3710A2B19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053521" y="5711597"/>
              <a:ext cx="252000" cy="252000"/>
            </a:xfrm>
            <a:prstGeom prst="rect">
              <a:avLst/>
            </a:prstGeom>
          </p:spPr>
        </p:pic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D41589D0-BE59-D547-87DA-87351C5C8408}"/>
                </a:ext>
              </a:extLst>
            </p:cNvPr>
            <p:cNvSpPr txBox="1"/>
            <p:nvPr/>
          </p:nvSpPr>
          <p:spPr>
            <a:xfrm>
              <a:off x="4987831" y="5973758"/>
              <a:ext cx="3866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NAS</a:t>
              </a:r>
              <a:endParaRPr kumimoji="1" lang="ko-K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endParaRPr>
            </a:p>
          </p:txBody>
        </p:sp>
      </p:grpSp>
      <p:sp>
        <p:nvSpPr>
          <p:cNvPr id="78" name="직사각형 77">
            <a:extLst>
              <a:ext uri="{FF2B5EF4-FFF2-40B4-BE49-F238E27FC236}">
                <a16:creationId xmlns:a16="http://schemas.microsoft.com/office/drawing/2014/main" id="{594BFA43-E79A-47BA-A4B4-1DBE2BB6ACCF}"/>
              </a:ext>
            </a:extLst>
          </p:cNvPr>
          <p:cNvSpPr/>
          <p:nvPr/>
        </p:nvSpPr>
        <p:spPr>
          <a:xfrm>
            <a:off x="1792060" y="2058273"/>
            <a:ext cx="9402796" cy="4314247"/>
          </a:xfrm>
          <a:prstGeom prst="rect">
            <a:avLst/>
          </a:prstGeom>
          <a:noFill/>
          <a:ln>
            <a:solidFill>
              <a:srgbClr val="AAAAA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02F560B-FDE5-4EAE-B063-257335BE7EE4}"/>
              </a:ext>
            </a:extLst>
          </p:cNvPr>
          <p:cNvSpPr txBox="1"/>
          <p:nvPr/>
        </p:nvSpPr>
        <p:spPr>
          <a:xfrm>
            <a:off x="2004523" y="2050461"/>
            <a:ext cx="9332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srgbClr val="355CE6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rPr>
              <a:t>Organization</a:t>
            </a:r>
            <a:endParaRPr kumimoji="1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355CE6"/>
              </a:solidFill>
              <a:effectLst/>
              <a:uLnTx/>
              <a:uFillTx/>
              <a:latin typeface="맑은 고딕" panose="020F0502020204030204"/>
              <a:ea typeface="NanumGothic" panose="020D0604000000000000" pitchFamily="34" charset="-127"/>
              <a:cs typeface="+mn-cs"/>
            </a:endParaRPr>
          </a:p>
        </p:txBody>
      </p:sp>
      <p:sp>
        <p:nvSpPr>
          <p:cNvPr id="80" name="직사각형 79">
            <a:extLst>
              <a:ext uri="{FF2B5EF4-FFF2-40B4-BE49-F238E27FC236}">
                <a16:creationId xmlns:a16="http://schemas.microsoft.com/office/drawing/2014/main" id="{D9F99F86-E9D1-4190-9EEC-91E111A9C208}"/>
              </a:ext>
            </a:extLst>
          </p:cNvPr>
          <p:cNvSpPr/>
          <p:nvPr/>
        </p:nvSpPr>
        <p:spPr>
          <a:xfrm>
            <a:off x="2097162" y="2306016"/>
            <a:ext cx="8800224" cy="3972235"/>
          </a:xfrm>
          <a:prstGeom prst="rect">
            <a:avLst/>
          </a:prstGeom>
          <a:noFill/>
          <a:ln cmpd="sng">
            <a:solidFill>
              <a:srgbClr val="AAAAA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59C9301-F03E-498F-A2BC-42D7DC60581A}"/>
              </a:ext>
            </a:extLst>
          </p:cNvPr>
          <p:cNvSpPr txBox="1"/>
          <p:nvPr/>
        </p:nvSpPr>
        <p:spPr>
          <a:xfrm>
            <a:off x="2300198" y="2307632"/>
            <a:ext cx="587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rPr>
              <a:t>Project</a:t>
            </a:r>
            <a:endParaRPr kumimoji="1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맑은 고딕" panose="020F0502020204030204"/>
              <a:ea typeface="NanumGothic" panose="020D0604000000000000" pitchFamily="34" charset="-127"/>
              <a:cs typeface="+mn-cs"/>
            </a:endParaRPr>
          </a:p>
        </p:txBody>
      </p:sp>
      <p:pic>
        <p:nvPicPr>
          <p:cNvPr id="98" name="그림 97">
            <a:extLst>
              <a:ext uri="{FF2B5EF4-FFF2-40B4-BE49-F238E27FC236}">
                <a16:creationId xmlns:a16="http://schemas.microsoft.com/office/drawing/2014/main" id="{9CC74B9C-B555-4FB8-AC8C-D0DBD801ACD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87611" y="2058273"/>
            <a:ext cx="216000" cy="216000"/>
          </a:xfrm>
          <a:prstGeom prst="rect">
            <a:avLst/>
          </a:prstGeom>
        </p:spPr>
      </p:pic>
      <p:pic>
        <p:nvPicPr>
          <p:cNvPr id="99" name="그림 98">
            <a:extLst>
              <a:ext uri="{FF2B5EF4-FFF2-40B4-BE49-F238E27FC236}">
                <a16:creationId xmlns:a16="http://schemas.microsoft.com/office/drawing/2014/main" id="{816039B9-604C-4F2C-AD06-D65B3866730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95075" y="2297390"/>
            <a:ext cx="216000" cy="216000"/>
          </a:xfrm>
          <a:prstGeom prst="rect">
            <a:avLst/>
          </a:prstGeom>
        </p:spPr>
      </p:pic>
      <p:grpSp>
        <p:nvGrpSpPr>
          <p:cNvPr id="100" name="그룹 99">
            <a:extLst>
              <a:ext uri="{FF2B5EF4-FFF2-40B4-BE49-F238E27FC236}">
                <a16:creationId xmlns:a16="http://schemas.microsoft.com/office/drawing/2014/main" id="{0EB65AB9-5AB2-4CF8-BBCB-48FB321D3700}"/>
              </a:ext>
            </a:extLst>
          </p:cNvPr>
          <p:cNvGrpSpPr/>
          <p:nvPr/>
        </p:nvGrpSpPr>
        <p:grpSpPr>
          <a:xfrm>
            <a:off x="4622715" y="3846486"/>
            <a:ext cx="800220" cy="456242"/>
            <a:chOff x="4811969" y="3870619"/>
            <a:chExt cx="800220" cy="456242"/>
          </a:xfrm>
        </p:grpSpPr>
        <p:pic>
          <p:nvPicPr>
            <p:cNvPr id="101" name="그림 100">
              <a:extLst>
                <a:ext uri="{FF2B5EF4-FFF2-40B4-BE49-F238E27FC236}">
                  <a16:creationId xmlns:a16="http://schemas.microsoft.com/office/drawing/2014/main" id="{4500E893-086F-4BBA-A196-6495A7DA0C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089493" y="3870619"/>
              <a:ext cx="252000" cy="252000"/>
            </a:xfrm>
            <a:prstGeom prst="rect">
              <a:avLst/>
            </a:prstGeom>
          </p:spPr>
        </p:pic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4B04A3F1-1DC0-4D7F-BCBF-25D816F29394}"/>
                </a:ext>
              </a:extLst>
            </p:cNvPr>
            <p:cNvSpPr txBox="1"/>
            <p:nvPr/>
          </p:nvSpPr>
          <p:spPr>
            <a:xfrm>
              <a:off x="4811969" y="4111417"/>
              <a:ext cx="80022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>
                  <a:solidFill>
                    <a:srgbClr val="222222"/>
                  </a:solidFill>
                  <a:ea typeface="NanumGothic" panose="020D0604000000000000" pitchFamily="34" charset="-127"/>
                </a:rPr>
                <a:t>Management</a:t>
              </a:r>
              <a:endParaRPr kumimoji="1" lang="ko-KR" altLang="en-US" sz="800" dirty="0">
                <a:solidFill>
                  <a:srgbClr val="222222"/>
                </a:solidFill>
                <a:ea typeface="NanumGothic" panose="020D0604000000000000" pitchFamily="34" charset="-127"/>
              </a:endParaRPr>
            </a:p>
          </p:txBody>
        </p:sp>
      </p:grpSp>
      <p:pic>
        <p:nvPicPr>
          <p:cNvPr id="103" name="그림 102">
            <a:extLst>
              <a:ext uri="{FF2B5EF4-FFF2-40B4-BE49-F238E27FC236}">
                <a16:creationId xmlns:a16="http://schemas.microsoft.com/office/drawing/2014/main" id="{68F9BC2A-5997-4110-B097-CB5367037A1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17090" y="799238"/>
            <a:ext cx="288000" cy="288000"/>
          </a:xfrm>
          <a:prstGeom prst="rect">
            <a:avLst/>
          </a:prstGeom>
        </p:spPr>
      </p:pic>
      <p:sp>
        <p:nvSpPr>
          <p:cNvPr id="104" name="TextBox 103">
            <a:extLst>
              <a:ext uri="{FF2B5EF4-FFF2-40B4-BE49-F238E27FC236}">
                <a16:creationId xmlns:a16="http://schemas.microsoft.com/office/drawing/2014/main" id="{A1454E63-5394-48CA-9D46-CF90DE4491AC}"/>
              </a:ext>
            </a:extLst>
          </p:cNvPr>
          <p:cNvSpPr txBox="1"/>
          <p:nvPr/>
        </p:nvSpPr>
        <p:spPr>
          <a:xfrm>
            <a:off x="4265315" y="826578"/>
            <a:ext cx="8931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900" dirty="0">
                <a:ea typeface="NanumGothic" panose="020D0604000000000000" pitchFamily="34" charset="-127"/>
              </a:rPr>
              <a:t>Administrator</a:t>
            </a:r>
            <a:endParaRPr kumimoji="1" lang="ko-KR" altLang="en-US" sz="900" dirty="0">
              <a:ea typeface="NanumGothic" panose="020D0604000000000000" pitchFamily="34" charset="-127"/>
            </a:endParaRPr>
          </a:p>
        </p:txBody>
      </p:sp>
      <p:pic>
        <p:nvPicPr>
          <p:cNvPr id="105" name="그림 104">
            <a:extLst>
              <a:ext uri="{FF2B5EF4-FFF2-40B4-BE49-F238E27FC236}">
                <a16:creationId xmlns:a16="http://schemas.microsoft.com/office/drawing/2014/main" id="{A4F1F5DF-8692-49A1-BE28-9B0C6A2572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55628" y="1635952"/>
            <a:ext cx="216000" cy="216000"/>
          </a:xfrm>
          <a:prstGeom prst="rect">
            <a:avLst/>
          </a:prstGeom>
        </p:spPr>
      </p:pic>
      <p:sp>
        <p:nvSpPr>
          <p:cNvPr id="106" name="TextBox 105">
            <a:extLst>
              <a:ext uri="{FF2B5EF4-FFF2-40B4-BE49-F238E27FC236}">
                <a16:creationId xmlns:a16="http://schemas.microsoft.com/office/drawing/2014/main" id="{610CE164-1880-4175-8D25-5C5B1E3FE121}"/>
              </a:ext>
            </a:extLst>
          </p:cNvPr>
          <p:cNvSpPr txBox="1"/>
          <p:nvPr/>
        </p:nvSpPr>
        <p:spPr>
          <a:xfrm>
            <a:off x="4232060" y="1635622"/>
            <a:ext cx="8502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900">
                <a:solidFill>
                  <a:srgbClr val="222222"/>
                </a:solidFill>
                <a:ea typeface="NanumGothic" panose="020D0604000000000000" pitchFamily="34" charset="-127"/>
              </a:rPr>
              <a:t> </a:t>
            </a:r>
            <a:r>
              <a:rPr kumimoji="1" lang="en-US" altLang="ko-KR" sz="800">
                <a:solidFill>
                  <a:srgbClr val="222222"/>
                </a:solidFill>
                <a:ea typeface="NanumGothic" panose="020D0604000000000000" pitchFamily="34" charset="-127"/>
              </a:rPr>
              <a:t>Floating IP</a:t>
            </a:r>
            <a:endParaRPr kumimoji="1" lang="en-US" altLang="ko-KR" sz="8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cxnSp>
        <p:nvCxnSpPr>
          <p:cNvPr id="107" name="Shape 538">
            <a:extLst>
              <a:ext uri="{FF2B5EF4-FFF2-40B4-BE49-F238E27FC236}">
                <a16:creationId xmlns:a16="http://schemas.microsoft.com/office/drawing/2014/main" id="{A37A3856-DE7C-43FF-AE46-5DD619A7CFEA}"/>
              </a:ext>
            </a:extLst>
          </p:cNvPr>
          <p:cNvCxnSpPr>
            <a:cxnSpLocks/>
            <a:stCxn id="101" idx="0"/>
            <a:endCxn id="105" idx="2"/>
          </p:cNvCxnSpPr>
          <p:nvPr/>
        </p:nvCxnSpPr>
        <p:spPr>
          <a:xfrm rot="16200000" flipV="1">
            <a:off x="3647667" y="2467913"/>
            <a:ext cx="1994534" cy="762611"/>
          </a:xfrm>
          <a:prstGeom prst="bentConnector3">
            <a:avLst>
              <a:gd name="adj1" fmla="val 73381"/>
            </a:avLst>
          </a:prstGeom>
          <a:noFill/>
          <a:ln w="6350" cap="flat" cmpd="sng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08" name="Shape 541">
            <a:extLst>
              <a:ext uri="{FF2B5EF4-FFF2-40B4-BE49-F238E27FC236}">
                <a16:creationId xmlns:a16="http://schemas.microsoft.com/office/drawing/2014/main" id="{0DA9153E-4D1F-46E0-B367-576580B11D57}"/>
              </a:ext>
            </a:extLst>
          </p:cNvPr>
          <p:cNvCxnSpPr>
            <a:cxnSpLocks/>
            <a:stCxn id="103" idx="2"/>
            <a:endCxn id="105" idx="0"/>
          </p:cNvCxnSpPr>
          <p:nvPr/>
        </p:nvCxnSpPr>
        <p:spPr>
          <a:xfrm rot="16200000" flipH="1">
            <a:off x="3938002" y="1310326"/>
            <a:ext cx="548714" cy="102538"/>
          </a:xfrm>
          <a:prstGeom prst="bentConnector3">
            <a:avLst>
              <a:gd name="adj1" fmla="val 50000"/>
            </a:avLst>
          </a:prstGeom>
          <a:noFill/>
          <a:ln w="12700" cap="flat" cmpd="sng">
            <a:solidFill>
              <a:srgbClr val="AAAAAA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109" name="그룹 108">
            <a:extLst>
              <a:ext uri="{FF2B5EF4-FFF2-40B4-BE49-F238E27FC236}">
                <a16:creationId xmlns:a16="http://schemas.microsoft.com/office/drawing/2014/main" id="{A0B68F6A-9E7F-4565-A84C-D042E41E1C46}"/>
              </a:ext>
            </a:extLst>
          </p:cNvPr>
          <p:cNvGrpSpPr/>
          <p:nvPr/>
        </p:nvGrpSpPr>
        <p:grpSpPr>
          <a:xfrm>
            <a:off x="9540460" y="1549783"/>
            <a:ext cx="1192955" cy="457555"/>
            <a:chOff x="7615336" y="1557516"/>
            <a:chExt cx="1192955" cy="457555"/>
          </a:xfrm>
        </p:grpSpPr>
        <p:pic>
          <p:nvPicPr>
            <p:cNvPr id="110" name="그림 109">
              <a:extLst>
                <a:ext uri="{FF2B5EF4-FFF2-40B4-BE49-F238E27FC236}">
                  <a16:creationId xmlns:a16="http://schemas.microsoft.com/office/drawing/2014/main" id="{5916E0AC-7379-4294-8BE0-714212F81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063431" y="1557516"/>
              <a:ext cx="252000" cy="252000"/>
            </a:xfrm>
            <a:prstGeom prst="rect">
              <a:avLst/>
            </a:prstGeom>
          </p:spPr>
        </p:pic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1FAE06FF-8999-42F0-B6EE-AC440B87C6A1}"/>
                </a:ext>
              </a:extLst>
            </p:cNvPr>
            <p:cNvSpPr txBox="1"/>
            <p:nvPr/>
          </p:nvSpPr>
          <p:spPr>
            <a:xfrm>
              <a:off x="7615336" y="1784239"/>
              <a:ext cx="119295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900">
                  <a:solidFill>
                    <a:srgbClr val="222222"/>
                  </a:solidFill>
                  <a:ea typeface="NanumGothic" panose="020D0604000000000000" pitchFamily="34" charset="-127"/>
                </a:rPr>
                <a:t>System Monitoring</a:t>
              </a:r>
              <a:endParaRPr kumimoji="1" lang="ko-KR" altLang="en-US" sz="900" dirty="0">
                <a:solidFill>
                  <a:srgbClr val="222222"/>
                </a:solidFill>
                <a:ea typeface="NanumGothic" panose="020D0604000000000000" pitchFamily="34" charset="-127"/>
              </a:endParaRPr>
            </a:p>
          </p:txBody>
        </p:sp>
      </p:grpSp>
      <p:grpSp>
        <p:nvGrpSpPr>
          <p:cNvPr id="112" name="그룹 111">
            <a:extLst>
              <a:ext uri="{FF2B5EF4-FFF2-40B4-BE49-F238E27FC236}">
                <a16:creationId xmlns:a16="http://schemas.microsoft.com/office/drawing/2014/main" id="{D9C5BAA1-6D06-4DEB-8083-114B28CD3E06}"/>
              </a:ext>
            </a:extLst>
          </p:cNvPr>
          <p:cNvGrpSpPr/>
          <p:nvPr/>
        </p:nvGrpSpPr>
        <p:grpSpPr>
          <a:xfrm>
            <a:off x="7485406" y="1549783"/>
            <a:ext cx="819455" cy="443771"/>
            <a:chOff x="8302390" y="1263458"/>
            <a:chExt cx="819455" cy="443771"/>
          </a:xfrm>
        </p:grpSpPr>
        <p:pic>
          <p:nvPicPr>
            <p:cNvPr id="113" name="그림 112">
              <a:extLst>
                <a:ext uri="{FF2B5EF4-FFF2-40B4-BE49-F238E27FC236}">
                  <a16:creationId xmlns:a16="http://schemas.microsoft.com/office/drawing/2014/main" id="{B7E8839B-A1B1-4650-BD2C-058BB83876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8586142" y="1263458"/>
              <a:ext cx="252000" cy="252000"/>
            </a:xfrm>
            <a:prstGeom prst="rect">
              <a:avLst/>
            </a:prstGeom>
          </p:spPr>
        </p:pic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A71F0796-8AE1-4756-B6E2-774AE3D3D12F}"/>
                </a:ext>
              </a:extLst>
            </p:cNvPr>
            <p:cNvSpPr txBox="1"/>
            <p:nvPr/>
          </p:nvSpPr>
          <p:spPr>
            <a:xfrm>
              <a:off x="8302390" y="1491785"/>
              <a:ext cx="81945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Basic Security</a:t>
              </a:r>
              <a:endParaRPr kumimoji="1" lang="en-US" altLang="ko-KR" sz="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endParaRPr>
            </a:p>
          </p:txBody>
        </p:sp>
      </p:grpSp>
      <p:grpSp>
        <p:nvGrpSpPr>
          <p:cNvPr id="115" name="그룹 114">
            <a:extLst>
              <a:ext uri="{FF2B5EF4-FFF2-40B4-BE49-F238E27FC236}">
                <a16:creationId xmlns:a16="http://schemas.microsoft.com/office/drawing/2014/main" id="{F27A3765-20B7-4CAD-82B0-B2E2F1824EE5}"/>
              </a:ext>
            </a:extLst>
          </p:cNvPr>
          <p:cNvGrpSpPr/>
          <p:nvPr/>
        </p:nvGrpSpPr>
        <p:grpSpPr>
          <a:xfrm>
            <a:off x="6652007" y="1548750"/>
            <a:ext cx="769763" cy="434711"/>
            <a:chOff x="7468991" y="1262425"/>
            <a:chExt cx="769763" cy="434711"/>
          </a:xfrm>
        </p:grpSpPr>
        <p:pic>
          <p:nvPicPr>
            <p:cNvPr id="139" name="그림 138">
              <a:extLst>
                <a:ext uri="{FF2B5EF4-FFF2-40B4-BE49-F238E27FC236}">
                  <a16:creationId xmlns:a16="http://schemas.microsoft.com/office/drawing/2014/main" id="{4F7EB77F-27D7-406B-8104-E75FC00EF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7726942" y="1262425"/>
              <a:ext cx="252000" cy="252000"/>
            </a:xfrm>
            <a:prstGeom prst="rect">
              <a:avLst/>
            </a:prstGeom>
          </p:spPr>
        </p:pic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57CDA051-DA33-48CF-AC57-E2D2F4BD69A0}"/>
                </a:ext>
              </a:extLst>
            </p:cNvPr>
            <p:cNvSpPr txBox="1"/>
            <p:nvPr/>
          </p:nvSpPr>
          <p:spPr>
            <a:xfrm>
              <a:off x="7468991" y="1481692"/>
              <a:ext cx="76976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DDoS Guard</a:t>
              </a:r>
            </a:p>
          </p:txBody>
        </p:sp>
      </p:grpSp>
      <p:grpSp>
        <p:nvGrpSpPr>
          <p:cNvPr id="143" name="그룹 142">
            <a:extLst>
              <a:ext uri="{FF2B5EF4-FFF2-40B4-BE49-F238E27FC236}">
                <a16:creationId xmlns:a16="http://schemas.microsoft.com/office/drawing/2014/main" id="{AC9B8237-08BC-4461-BEEA-6C98FAAAE23E}"/>
              </a:ext>
            </a:extLst>
          </p:cNvPr>
          <p:cNvGrpSpPr/>
          <p:nvPr/>
        </p:nvGrpSpPr>
        <p:grpSpPr>
          <a:xfrm>
            <a:off x="8185563" y="1548284"/>
            <a:ext cx="1370277" cy="441636"/>
            <a:chOff x="9002547" y="1261959"/>
            <a:chExt cx="1370277" cy="441636"/>
          </a:xfrm>
        </p:grpSpPr>
        <p:pic>
          <p:nvPicPr>
            <p:cNvPr id="144" name="그림 143">
              <a:extLst>
                <a:ext uri="{FF2B5EF4-FFF2-40B4-BE49-F238E27FC236}">
                  <a16:creationId xmlns:a16="http://schemas.microsoft.com/office/drawing/2014/main" id="{93A4131E-B51B-40C9-A085-73F016B6DF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568550" y="1261959"/>
              <a:ext cx="252000" cy="252000"/>
            </a:xfrm>
            <a:prstGeom prst="rect">
              <a:avLst/>
            </a:prstGeom>
          </p:spPr>
        </p:pic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10512C85-6309-44BC-A482-DAE32A98D8C5}"/>
                </a:ext>
              </a:extLst>
            </p:cNvPr>
            <p:cNvSpPr txBox="1"/>
            <p:nvPr/>
          </p:nvSpPr>
          <p:spPr>
            <a:xfrm>
              <a:off x="9002547" y="1488151"/>
              <a:ext cx="137027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Security Monitoring</a:t>
              </a:r>
              <a:endParaRPr kumimoji="1" lang="en-US" altLang="ko-KR" sz="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endParaRPr>
            </a:p>
          </p:txBody>
        </p:sp>
      </p:grpSp>
      <p:grpSp>
        <p:nvGrpSpPr>
          <p:cNvPr id="146" name="그룹 145">
            <a:extLst>
              <a:ext uri="{FF2B5EF4-FFF2-40B4-BE49-F238E27FC236}">
                <a16:creationId xmlns:a16="http://schemas.microsoft.com/office/drawing/2014/main" id="{17D35AED-8A77-4118-8949-8EF590E02B3F}"/>
              </a:ext>
            </a:extLst>
          </p:cNvPr>
          <p:cNvGrpSpPr/>
          <p:nvPr/>
        </p:nvGrpSpPr>
        <p:grpSpPr>
          <a:xfrm>
            <a:off x="1082241" y="5316246"/>
            <a:ext cx="516487" cy="431793"/>
            <a:chOff x="2029230" y="4951930"/>
            <a:chExt cx="516487" cy="431793"/>
          </a:xfrm>
        </p:grpSpPr>
        <p:pic>
          <p:nvPicPr>
            <p:cNvPr id="147" name="그림 146">
              <a:extLst>
                <a:ext uri="{FF2B5EF4-FFF2-40B4-BE49-F238E27FC236}">
                  <a16:creationId xmlns:a16="http://schemas.microsoft.com/office/drawing/2014/main" id="{2322F667-C060-4D0C-8E2B-39B76E062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156682" y="4951930"/>
              <a:ext cx="252000" cy="252000"/>
            </a:xfrm>
            <a:prstGeom prst="rect">
              <a:avLst/>
            </a:prstGeom>
          </p:spPr>
        </p:pic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DC4A76ED-E158-41FA-918C-922505160BF0}"/>
                </a:ext>
              </a:extLst>
            </p:cNvPr>
            <p:cNvSpPr txBox="1"/>
            <p:nvPr/>
          </p:nvSpPr>
          <p:spPr>
            <a:xfrm>
              <a:off x="2029230" y="5168279"/>
              <a:ext cx="51648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Backup</a:t>
              </a:r>
              <a:endParaRPr kumimoji="1" lang="ko-K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endParaRPr>
            </a:p>
          </p:txBody>
        </p:sp>
      </p:grpSp>
      <p:grpSp>
        <p:nvGrpSpPr>
          <p:cNvPr id="149" name="그룹 148">
            <a:extLst>
              <a:ext uri="{FF2B5EF4-FFF2-40B4-BE49-F238E27FC236}">
                <a16:creationId xmlns:a16="http://schemas.microsoft.com/office/drawing/2014/main" id="{AB139E9D-C6D5-4605-983D-1343F47287A9}"/>
              </a:ext>
            </a:extLst>
          </p:cNvPr>
          <p:cNvGrpSpPr/>
          <p:nvPr/>
        </p:nvGrpSpPr>
        <p:grpSpPr>
          <a:xfrm>
            <a:off x="1066446" y="4502209"/>
            <a:ext cx="543739" cy="559958"/>
            <a:chOff x="2014008" y="3906989"/>
            <a:chExt cx="543739" cy="559958"/>
          </a:xfrm>
        </p:grpSpPr>
        <p:pic>
          <p:nvPicPr>
            <p:cNvPr id="150" name="그림 149">
              <a:extLst>
                <a:ext uri="{FF2B5EF4-FFF2-40B4-BE49-F238E27FC236}">
                  <a16:creationId xmlns:a16="http://schemas.microsoft.com/office/drawing/2014/main" id="{569C2AB9-F0ED-417A-BE69-759D82975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2161920" y="3906989"/>
              <a:ext cx="252000" cy="252000"/>
            </a:xfrm>
            <a:prstGeom prst="rect">
              <a:avLst/>
            </a:prstGeom>
          </p:spPr>
        </p:pic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323AF2D0-46BC-4454-9597-96FD1666FD8A}"/>
                </a:ext>
              </a:extLst>
            </p:cNvPr>
            <p:cNvSpPr txBox="1"/>
            <p:nvPr/>
          </p:nvSpPr>
          <p:spPr>
            <a:xfrm>
              <a:off x="2014008" y="4128393"/>
              <a:ext cx="5437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Object</a:t>
              </a:r>
            </a:p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Storage</a:t>
              </a:r>
              <a:endParaRPr kumimoji="1" lang="en-US" altLang="ko-KR" sz="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endParaRPr>
            </a:p>
          </p:txBody>
        </p:sp>
      </p:grpSp>
      <p:grpSp>
        <p:nvGrpSpPr>
          <p:cNvPr id="152" name="그룹 151">
            <a:extLst>
              <a:ext uri="{FF2B5EF4-FFF2-40B4-BE49-F238E27FC236}">
                <a16:creationId xmlns:a16="http://schemas.microsoft.com/office/drawing/2014/main" id="{753EDF8A-977C-4169-990C-95377894FB71}"/>
              </a:ext>
            </a:extLst>
          </p:cNvPr>
          <p:cNvGrpSpPr/>
          <p:nvPr/>
        </p:nvGrpSpPr>
        <p:grpSpPr>
          <a:xfrm>
            <a:off x="890272" y="2928634"/>
            <a:ext cx="914033" cy="564160"/>
            <a:chOff x="1828407" y="2333414"/>
            <a:chExt cx="914033" cy="564160"/>
          </a:xfrm>
        </p:grpSpPr>
        <p:pic>
          <p:nvPicPr>
            <p:cNvPr id="157" name="그림 156">
              <a:extLst>
                <a:ext uri="{FF2B5EF4-FFF2-40B4-BE49-F238E27FC236}">
                  <a16:creationId xmlns:a16="http://schemas.microsoft.com/office/drawing/2014/main" id="{D9C48BCD-9ED8-4AD9-9FBA-E0CF12984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2158544" y="2333414"/>
              <a:ext cx="252000" cy="252000"/>
            </a:xfrm>
            <a:prstGeom prst="rect">
              <a:avLst/>
            </a:prstGeom>
          </p:spPr>
        </p:pic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FF205B8F-EEC9-456B-91B9-8D4373D62AF0}"/>
                </a:ext>
              </a:extLst>
            </p:cNvPr>
            <p:cNvSpPr txBox="1"/>
            <p:nvPr/>
          </p:nvSpPr>
          <p:spPr>
            <a:xfrm>
              <a:off x="1828407" y="2559020"/>
              <a:ext cx="9140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Server Security </a:t>
              </a:r>
            </a:p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Check</a:t>
              </a:r>
            </a:p>
          </p:txBody>
        </p:sp>
      </p:grpSp>
      <p:grpSp>
        <p:nvGrpSpPr>
          <p:cNvPr id="159" name="그룹 158">
            <a:extLst>
              <a:ext uri="{FF2B5EF4-FFF2-40B4-BE49-F238E27FC236}">
                <a16:creationId xmlns:a16="http://schemas.microsoft.com/office/drawing/2014/main" id="{759372F0-1A4B-4228-B21A-DAA26839D778}"/>
              </a:ext>
            </a:extLst>
          </p:cNvPr>
          <p:cNvGrpSpPr/>
          <p:nvPr/>
        </p:nvGrpSpPr>
        <p:grpSpPr>
          <a:xfrm>
            <a:off x="935784" y="3711861"/>
            <a:ext cx="814646" cy="561426"/>
            <a:chOff x="1892391" y="3116641"/>
            <a:chExt cx="814646" cy="561426"/>
          </a:xfrm>
        </p:grpSpPr>
        <p:pic>
          <p:nvPicPr>
            <p:cNvPr id="160" name="그림 159">
              <a:extLst>
                <a:ext uri="{FF2B5EF4-FFF2-40B4-BE49-F238E27FC236}">
                  <a16:creationId xmlns:a16="http://schemas.microsoft.com/office/drawing/2014/main" id="{51AA783B-D90C-4EFC-8D3D-5FF420B330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2177305" y="3116641"/>
              <a:ext cx="252000" cy="252000"/>
            </a:xfrm>
            <a:prstGeom prst="rect">
              <a:avLst/>
            </a:prstGeom>
          </p:spPr>
        </p:pic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0FB0AA87-C2C7-4010-BB20-776DCD2E304C}"/>
                </a:ext>
              </a:extLst>
            </p:cNvPr>
            <p:cNvSpPr txBox="1"/>
            <p:nvPr/>
          </p:nvSpPr>
          <p:spPr>
            <a:xfrm>
              <a:off x="1892391" y="3339513"/>
              <a:ext cx="8146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Log &amp; </a:t>
              </a:r>
              <a:r>
                <a:rPr kumimoji="1" lang="en-US" altLang="ko-KR" sz="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Crach</a:t>
              </a:r>
              <a:r>
                <a:rPr kumimoji="1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Search</a:t>
              </a:r>
              <a:endParaRPr kumimoji="1" lang="ko-K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endParaRPr>
            </a:p>
          </p:txBody>
        </p:sp>
      </p:grpSp>
      <p:grpSp>
        <p:nvGrpSpPr>
          <p:cNvPr id="162" name="그룹 161">
            <a:extLst>
              <a:ext uri="{FF2B5EF4-FFF2-40B4-BE49-F238E27FC236}">
                <a16:creationId xmlns:a16="http://schemas.microsoft.com/office/drawing/2014/main" id="{D14D0FCC-6C63-4B32-82C9-16BBFF05C6D7}"/>
              </a:ext>
            </a:extLst>
          </p:cNvPr>
          <p:cNvGrpSpPr/>
          <p:nvPr/>
        </p:nvGrpSpPr>
        <p:grpSpPr>
          <a:xfrm>
            <a:off x="4981753" y="2951802"/>
            <a:ext cx="848309" cy="568953"/>
            <a:chOff x="5007429" y="2930102"/>
            <a:chExt cx="848309" cy="568953"/>
          </a:xfrm>
        </p:grpSpPr>
        <p:pic>
          <p:nvPicPr>
            <p:cNvPr id="163" name="그림 162">
              <a:extLst>
                <a:ext uri="{FF2B5EF4-FFF2-40B4-BE49-F238E27FC236}">
                  <a16:creationId xmlns:a16="http://schemas.microsoft.com/office/drawing/2014/main" id="{D955F643-9BA7-420D-984A-58E8D7443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5307046" y="2930102"/>
              <a:ext cx="252000" cy="252000"/>
            </a:xfrm>
            <a:prstGeom prst="rect">
              <a:avLst/>
            </a:prstGeom>
          </p:spPr>
        </p:pic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1AA5917C-F450-46EB-A12A-B93A5A9AEDB2}"/>
                </a:ext>
              </a:extLst>
            </p:cNvPr>
            <p:cNvSpPr txBox="1"/>
            <p:nvPr/>
          </p:nvSpPr>
          <p:spPr>
            <a:xfrm>
              <a:off x="5007429" y="3160501"/>
              <a:ext cx="8483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>
                  <a:solidFill>
                    <a:srgbClr val="222222"/>
                  </a:solidFill>
                  <a:ea typeface="NanumGothic" panose="020D0604000000000000" pitchFamily="34" charset="-127"/>
                </a:rPr>
                <a:t>WEB</a:t>
              </a:r>
            </a:p>
            <a:p>
              <a:pPr algn="ctr"/>
              <a:r>
                <a:rPr kumimoji="1" lang="en-US" altLang="ko-KR" sz="800">
                  <a:solidFill>
                    <a:srgbClr val="222222"/>
                  </a:solidFill>
                  <a:ea typeface="NanumGothic" panose="020D0604000000000000" pitchFamily="34" charset="-127"/>
                </a:rPr>
                <a:t>Load Balancer</a:t>
              </a:r>
              <a:endParaRPr kumimoji="1" lang="en-US" altLang="ko-KR" sz="800" dirty="0">
                <a:solidFill>
                  <a:srgbClr val="222222"/>
                </a:solidFill>
                <a:ea typeface="NanumGothic" panose="020D0604000000000000" pitchFamily="34" charset="-127"/>
              </a:endParaRPr>
            </a:p>
          </p:txBody>
        </p:sp>
      </p:grpSp>
      <p:grpSp>
        <p:nvGrpSpPr>
          <p:cNvPr id="165" name="그룹 164">
            <a:extLst>
              <a:ext uri="{FF2B5EF4-FFF2-40B4-BE49-F238E27FC236}">
                <a16:creationId xmlns:a16="http://schemas.microsoft.com/office/drawing/2014/main" id="{6E8CEC59-169B-43D9-8C40-EE1085657C3C}"/>
              </a:ext>
            </a:extLst>
          </p:cNvPr>
          <p:cNvGrpSpPr/>
          <p:nvPr/>
        </p:nvGrpSpPr>
        <p:grpSpPr>
          <a:xfrm>
            <a:off x="7010105" y="2951802"/>
            <a:ext cx="848309" cy="568953"/>
            <a:chOff x="6949391" y="3046838"/>
            <a:chExt cx="848309" cy="568953"/>
          </a:xfrm>
        </p:grpSpPr>
        <p:pic>
          <p:nvPicPr>
            <p:cNvPr id="166" name="그림 165">
              <a:extLst>
                <a:ext uri="{FF2B5EF4-FFF2-40B4-BE49-F238E27FC236}">
                  <a16:creationId xmlns:a16="http://schemas.microsoft.com/office/drawing/2014/main" id="{7D0BCC8B-6D7A-48AD-B6AE-EC0E24F5B1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7239280" y="3046838"/>
              <a:ext cx="252000" cy="252000"/>
            </a:xfrm>
            <a:prstGeom prst="rect">
              <a:avLst/>
            </a:prstGeom>
          </p:spPr>
        </p:pic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9D237478-ECB9-4964-B01A-B5584B15AF2D}"/>
                </a:ext>
              </a:extLst>
            </p:cNvPr>
            <p:cNvSpPr txBox="1"/>
            <p:nvPr/>
          </p:nvSpPr>
          <p:spPr>
            <a:xfrm>
              <a:off x="6949391" y="3277237"/>
              <a:ext cx="8483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>
                  <a:solidFill>
                    <a:srgbClr val="222222"/>
                  </a:solidFill>
                  <a:ea typeface="NanumGothic" panose="020D0604000000000000" pitchFamily="34" charset="-127"/>
                </a:rPr>
                <a:t>WAS</a:t>
              </a:r>
            </a:p>
            <a:p>
              <a:pPr algn="ctr"/>
              <a:r>
                <a:rPr kumimoji="1" lang="en-US" altLang="ko-KR" sz="800">
                  <a:solidFill>
                    <a:srgbClr val="222222"/>
                  </a:solidFill>
                  <a:ea typeface="NanumGothic" panose="020D0604000000000000" pitchFamily="34" charset="-127"/>
                </a:rPr>
                <a:t>Load </a:t>
              </a:r>
              <a:r>
                <a:rPr kumimoji="1" lang="en-US" altLang="ko-KR" sz="800" dirty="0">
                  <a:solidFill>
                    <a:srgbClr val="222222"/>
                  </a:solidFill>
                  <a:ea typeface="NanumGothic" panose="020D0604000000000000" pitchFamily="34" charset="-127"/>
                </a:rPr>
                <a:t>Balancer</a:t>
              </a:r>
            </a:p>
          </p:txBody>
        </p:sp>
      </p:grpSp>
      <p:grpSp>
        <p:nvGrpSpPr>
          <p:cNvPr id="168" name="그룹 167">
            <a:extLst>
              <a:ext uri="{FF2B5EF4-FFF2-40B4-BE49-F238E27FC236}">
                <a16:creationId xmlns:a16="http://schemas.microsoft.com/office/drawing/2014/main" id="{E89BA7E3-0ED3-4FFC-9604-B32FC417D94C}"/>
              </a:ext>
            </a:extLst>
          </p:cNvPr>
          <p:cNvGrpSpPr/>
          <p:nvPr/>
        </p:nvGrpSpPr>
        <p:grpSpPr>
          <a:xfrm>
            <a:off x="5719388" y="2946973"/>
            <a:ext cx="532517" cy="551173"/>
            <a:chOff x="4420940" y="3157285"/>
            <a:chExt cx="532517" cy="551173"/>
          </a:xfrm>
        </p:grpSpPr>
        <p:pic>
          <p:nvPicPr>
            <p:cNvPr id="169" name="그림 168">
              <a:extLst>
                <a:ext uri="{FF2B5EF4-FFF2-40B4-BE49-F238E27FC236}">
                  <a16:creationId xmlns:a16="http://schemas.microsoft.com/office/drawing/2014/main" id="{D942FA79-FABD-4BC1-B9DA-5B1541A712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4563638" y="3157285"/>
              <a:ext cx="252000" cy="252000"/>
            </a:xfrm>
            <a:prstGeom prst="rect">
              <a:avLst/>
            </a:prstGeom>
          </p:spPr>
        </p:pic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84881F0B-95EA-4953-9D0B-E0F1C52EE7A8}"/>
                </a:ext>
              </a:extLst>
            </p:cNvPr>
            <p:cNvSpPr txBox="1"/>
            <p:nvPr/>
          </p:nvSpPr>
          <p:spPr>
            <a:xfrm>
              <a:off x="4420940" y="3369904"/>
              <a:ext cx="5325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>
                  <a:solidFill>
                    <a:srgbClr val="222222"/>
                  </a:solidFill>
                  <a:ea typeface="NanumGothic" panose="020D0604000000000000" pitchFamily="34" charset="-127"/>
                </a:rPr>
                <a:t>WEB</a:t>
              </a:r>
            </a:p>
            <a:p>
              <a:pPr algn="ctr"/>
              <a:r>
                <a:rPr kumimoji="1" lang="en-US" altLang="ko-KR" sz="800">
                  <a:solidFill>
                    <a:srgbClr val="222222"/>
                  </a:solidFill>
                  <a:ea typeface="NanumGothic" panose="020D0604000000000000" pitchFamily="34" charset="-127"/>
                </a:rPr>
                <a:t>Firewall</a:t>
              </a:r>
              <a:endParaRPr kumimoji="1" lang="en-US" altLang="ko-KR" sz="800" dirty="0">
                <a:solidFill>
                  <a:srgbClr val="222222"/>
                </a:solidFill>
                <a:ea typeface="NanumGothic" panose="020D0604000000000000" pitchFamily="34" charset="-127"/>
              </a:endParaRPr>
            </a:p>
          </p:txBody>
        </p:sp>
      </p:grpSp>
      <p:grpSp>
        <p:nvGrpSpPr>
          <p:cNvPr id="171" name="그룹 170">
            <a:extLst>
              <a:ext uri="{FF2B5EF4-FFF2-40B4-BE49-F238E27FC236}">
                <a16:creationId xmlns:a16="http://schemas.microsoft.com/office/drawing/2014/main" id="{B18B6357-3240-4166-8F4B-52C5737ADFB1}"/>
              </a:ext>
            </a:extLst>
          </p:cNvPr>
          <p:cNvGrpSpPr/>
          <p:nvPr/>
        </p:nvGrpSpPr>
        <p:grpSpPr>
          <a:xfrm>
            <a:off x="3483032" y="4929382"/>
            <a:ext cx="865942" cy="490437"/>
            <a:chOff x="3203332" y="3844240"/>
            <a:chExt cx="865942" cy="490437"/>
          </a:xfrm>
        </p:grpSpPr>
        <p:pic>
          <p:nvPicPr>
            <p:cNvPr id="172" name="그림 171">
              <a:extLst>
                <a:ext uri="{FF2B5EF4-FFF2-40B4-BE49-F238E27FC236}">
                  <a16:creationId xmlns:a16="http://schemas.microsoft.com/office/drawing/2014/main" id="{3B50F7C4-005C-4BB9-A309-6878F3166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496160" y="3844240"/>
              <a:ext cx="252000" cy="252000"/>
            </a:xfrm>
            <a:prstGeom prst="rect">
              <a:avLst/>
            </a:prstGeom>
          </p:spPr>
        </p:pic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E223615F-5B05-4F34-9231-0918AD9BB156}"/>
                </a:ext>
              </a:extLst>
            </p:cNvPr>
            <p:cNvSpPr txBox="1"/>
            <p:nvPr/>
          </p:nvSpPr>
          <p:spPr>
            <a:xfrm>
              <a:off x="3203332" y="4103845"/>
              <a:ext cx="86594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 </a:t>
              </a:r>
              <a:r>
                <a:rPr kumimoji="1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Block Storage</a:t>
              </a:r>
            </a:p>
          </p:txBody>
        </p:sp>
      </p:grpSp>
      <p:grpSp>
        <p:nvGrpSpPr>
          <p:cNvPr id="176" name="그룹 175">
            <a:extLst>
              <a:ext uri="{FF2B5EF4-FFF2-40B4-BE49-F238E27FC236}">
                <a16:creationId xmlns:a16="http://schemas.microsoft.com/office/drawing/2014/main" id="{2614A6B3-0BAD-4C25-968F-394C1D276A07}"/>
              </a:ext>
            </a:extLst>
          </p:cNvPr>
          <p:cNvGrpSpPr/>
          <p:nvPr/>
        </p:nvGrpSpPr>
        <p:grpSpPr>
          <a:xfrm>
            <a:off x="7231937" y="5592762"/>
            <a:ext cx="386644" cy="477605"/>
            <a:chOff x="4987831" y="5711597"/>
            <a:chExt cx="386644" cy="477605"/>
          </a:xfrm>
        </p:grpSpPr>
        <p:pic>
          <p:nvPicPr>
            <p:cNvPr id="181" name="그림 180">
              <a:extLst>
                <a:ext uri="{FF2B5EF4-FFF2-40B4-BE49-F238E27FC236}">
                  <a16:creationId xmlns:a16="http://schemas.microsoft.com/office/drawing/2014/main" id="{6499E061-37E3-47D2-A795-372021ACA2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053521" y="5711597"/>
              <a:ext cx="252000" cy="252000"/>
            </a:xfrm>
            <a:prstGeom prst="rect">
              <a:avLst/>
            </a:prstGeom>
          </p:spPr>
        </p:pic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755020F2-BF5C-4758-8331-BCD8D50D9B22}"/>
                </a:ext>
              </a:extLst>
            </p:cNvPr>
            <p:cNvSpPr txBox="1"/>
            <p:nvPr/>
          </p:nvSpPr>
          <p:spPr>
            <a:xfrm>
              <a:off x="4987831" y="5973758"/>
              <a:ext cx="3866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NAS</a:t>
              </a:r>
              <a:endParaRPr kumimoji="1" lang="ko-K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endParaRPr>
            </a:p>
          </p:txBody>
        </p:sp>
      </p:grpSp>
      <p:grpSp>
        <p:nvGrpSpPr>
          <p:cNvPr id="183" name="그룹 182">
            <a:extLst>
              <a:ext uri="{FF2B5EF4-FFF2-40B4-BE49-F238E27FC236}">
                <a16:creationId xmlns:a16="http://schemas.microsoft.com/office/drawing/2014/main" id="{C6268E85-281B-4D42-9771-7214869ED3A4}"/>
              </a:ext>
            </a:extLst>
          </p:cNvPr>
          <p:cNvGrpSpPr/>
          <p:nvPr/>
        </p:nvGrpSpPr>
        <p:grpSpPr>
          <a:xfrm>
            <a:off x="7178390" y="3868106"/>
            <a:ext cx="498855" cy="456242"/>
            <a:chOff x="6854530" y="3861817"/>
            <a:chExt cx="498855" cy="456242"/>
          </a:xfrm>
        </p:grpSpPr>
        <p:pic>
          <p:nvPicPr>
            <p:cNvPr id="184" name="그림 183">
              <a:extLst>
                <a:ext uri="{FF2B5EF4-FFF2-40B4-BE49-F238E27FC236}">
                  <a16:creationId xmlns:a16="http://schemas.microsoft.com/office/drawing/2014/main" id="{F02F7FD3-0294-4D74-9392-924F7DE0E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981372" y="3861817"/>
              <a:ext cx="252000" cy="252000"/>
            </a:xfrm>
            <a:prstGeom prst="rect">
              <a:avLst/>
            </a:prstGeom>
          </p:spPr>
        </p:pic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F5A9ACB6-A214-4C74-B696-1890FEA9671A}"/>
                </a:ext>
              </a:extLst>
            </p:cNvPr>
            <p:cNvSpPr txBox="1"/>
            <p:nvPr/>
          </p:nvSpPr>
          <p:spPr>
            <a:xfrm>
              <a:off x="6854530" y="4102615"/>
              <a:ext cx="49885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>
                  <a:solidFill>
                    <a:srgbClr val="222222"/>
                  </a:solidFill>
                  <a:ea typeface="NanumGothic" panose="020D0604000000000000" pitchFamily="34" charset="-127"/>
                </a:rPr>
                <a:t>WAS 1</a:t>
              </a:r>
              <a:endParaRPr kumimoji="1" lang="ko-KR" altLang="en-US" sz="800" dirty="0">
                <a:solidFill>
                  <a:srgbClr val="222222"/>
                </a:solidFill>
                <a:ea typeface="NanumGothic" panose="020D0604000000000000" pitchFamily="34" charset="-127"/>
              </a:endParaRPr>
            </a:p>
          </p:txBody>
        </p:sp>
      </p:grpSp>
      <p:grpSp>
        <p:nvGrpSpPr>
          <p:cNvPr id="223" name="그룹 222">
            <a:extLst>
              <a:ext uri="{FF2B5EF4-FFF2-40B4-BE49-F238E27FC236}">
                <a16:creationId xmlns:a16="http://schemas.microsoft.com/office/drawing/2014/main" id="{E4339C5C-1C9D-468F-9332-43BF130C3596}"/>
              </a:ext>
            </a:extLst>
          </p:cNvPr>
          <p:cNvGrpSpPr/>
          <p:nvPr/>
        </p:nvGrpSpPr>
        <p:grpSpPr>
          <a:xfrm>
            <a:off x="9157972" y="3877631"/>
            <a:ext cx="410690" cy="456242"/>
            <a:chOff x="8832187" y="3871342"/>
            <a:chExt cx="410690" cy="456242"/>
          </a:xfrm>
        </p:grpSpPr>
        <p:pic>
          <p:nvPicPr>
            <p:cNvPr id="224" name="그림 223">
              <a:extLst>
                <a:ext uri="{FF2B5EF4-FFF2-40B4-BE49-F238E27FC236}">
                  <a16:creationId xmlns:a16="http://schemas.microsoft.com/office/drawing/2014/main" id="{D9C5C52F-00EC-42CC-98EA-114F8D92A1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905803" y="3871342"/>
              <a:ext cx="252000" cy="252000"/>
            </a:xfrm>
            <a:prstGeom prst="rect">
              <a:avLst/>
            </a:prstGeom>
          </p:spPr>
        </p:pic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4B8D4DEC-39D4-456D-8EF8-8C41353F4F23}"/>
                </a:ext>
              </a:extLst>
            </p:cNvPr>
            <p:cNvSpPr txBox="1"/>
            <p:nvPr/>
          </p:nvSpPr>
          <p:spPr>
            <a:xfrm>
              <a:off x="8832187" y="4112140"/>
              <a:ext cx="41069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>
                  <a:solidFill>
                    <a:srgbClr val="222222"/>
                  </a:solidFill>
                  <a:ea typeface="NanumGothic" panose="020D0604000000000000" pitchFamily="34" charset="-127"/>
                </a:rPr>
                <a:t>DB 1</a:t>
              </a:r>
              <a:endParaRPr kumimoji="1" lang="ko-KR" altLang="en-US" sz="800" dirty="0">
                <a:solidFill>
                  <a:srgbClr val="222222"/>
                </a:solidFill>
                <a:ea typeface="NanumGothic" panose="020D0604000000000000" pitchFamily="34" charset="-127"/>
              </a:endParaRPr>
            </a:p>
          </p:txBody>
        </p:sp>
      </p:grpSp>
      <p:grpSp>
        <p:nvGrpSpPr>
          <p:cNvPr id="226" name="그룹 225">
            <a:extLst>
              <a:ext uri="{FF2B5EF4-FFF2-40B4-BE49-F238E27FC236}">
                <a16:creationId xmlns:a16="http://schemas.microsoft.com/office/drawing/2014/main" id="{2288D9DB-0E98-4518-8707-6F16F1A6C98A}"/>
              </a:ext>
            </a:extLst>
          </p:cNvPr>
          <p:cNvGrpSpPr/>
          <p:nvPr/>
        </p:nvGrpSpPr>
        <p:grpSpPr>
          <a:xfrm>
            <a:off x="5752244" y="3876908"/>
            <a:ext cx="487634" cy="456242"/>
            <a:chOff x="4968260" y="3870619"/>
            <a:chExt cx="487634" cy="456242"/>
          </a:xfrm>
        </p:grpSpPr>
        <p:pic>
          <p:nvPicPr>
            <p:cNvPr id="227" name="그림 226">
              <a:extLst>
                <a:ext uri="{FF2B5EF4-FFF2-40B4-BE49-F238E27FC236}">
                  <a16:creationId xmlns:a16="http://schemas.microsoft.com/office/drawing/2014/main" id="{FA85951C-A757-4886-BAD3-224D53EF5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079765" y="3870619"/>
              <a:ext cx="252000" cy="252000"/>
            </a:xfrm>
            <a:prstGeom prst="rect">
              <a:avLst/>
            </a:prstGeom>
          </p:spPr>
        </p:pic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56F0423E-3809-4367-80FD-1462677A5B2A}"/>
                </a:ext>
              </a:extLst>
            </p:cNvPr>
            <p:cNvSpPr txBox="1"/>
            <p:nvPr/>
          </p:nvSpPr>
          <p:spPr>
            <a:xfrm>
              <a:off x="4968260" y="4111417"/>
              <a:ext cx="48763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>
                  <a:solidFill>
                    <a:srgbClr val="222222"/>
                  </a:solidFill>
                  <a:ea typeface="NanumGothic" panose="020D0604000000000000" pitchFamily="34" charset="-127"/>
                </a:rPr>
                <a:t>WEB 1</a:t>
              </a:r>
              <a:endParaRPr kumimoji="1" lang="ko-KR" altLang="en-US" sz="800" dirty="0">
                <a:solidFill>
                  <a:srgbClr val="222222"/>
                </a:solidFill>
                <a:ea typeface="NanumGothic" panose="020D0604000000000000" pitchFamily="34" charset="-127"/>
              </a:endParaRPr>
            </a:p>
          </p:txBody>
        </p:sp>
      </p:grpSp>
      <p:grpSp>
        <p:nvGrpSpPr>
          <p:cNvPr id="229" name="그룹 228">
            <a:extLst>
              <a:ext uri="{FF2B5EF4-FFF2-40B4-BE49-F238E27FC236}">
                <a16:creationId xmlns:a16="http://schemas.microsoft.com/office/drawing/2014/main" id="{87D01B9B-1D0A-4957-B137-B2922CEBA608}"/>
              </a:ext>
            </a:extLst>
          </p:cNvPr>
          <p:cNvGrpSpPr/>
          <p:nvPr/>
        </p:nvGrpSpPr>
        <p:grpSpPr>
          <a:xfrm>
            <a:off x="7178137" y="4965700"/>
            <a:ext cx="498855" cy="456242"/>
            <a:chOff x="6854530" y="3861817"/>
            <a:chExt cx="498855" cy="456242"/>
          </a:xfrm>
        </p:grpSpPr>
        <p:pic>
          <p:nvPicPr>
            <p:cNvPr id="230" name="그림 229">
              <a:extLst>
                <a:ext uri="{FF2B5EF4-FFF2-40B4-BE49-F238E27FC236}">
                  <a16:creationId xmlns:a16="http://schemas.microsoft.com/office/drawing/2014/main" id="{58496C74-37B8-44E6-BC26-38F719B9EA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981372" y="3861817"/>
              <a:ext cx="252000" cy="252000"/>
            </a:xfrm>
            <a:prstGeom prst="rect">
              <a:avLst/>
            </a:prstGeom>
          </p:spPr>
        </p:pic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965BDF83-9DF2-428D-99E8-E2A58BD37073}"/>
                </a:ext>
              </a:extLst>
            </p:cNvPr>
            <p:cNvSpPr txBox="1"/>
            <p:nvPr/>
          </p:nvSpPr>
          <p:spPr>
            <a:xfrm>
              <a:off x="6854530" y="4102615"/>
              <a:ext cx="49885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>
                  <a:solidFill>
                    <a:srgbClr val="222222"/>
                  </a:solidFill>
                  <a:ea typeface="NanumGothic" panose="020D0604000000000000" pitchFamily="34" charset="-127"/>
                </a:rPr>
                <a:t>WAS 2</a:t>
              </a:r>
              <a:endParaRPr kumimoji="1" lang="ko-KR" altLang="en-US" sz="800" dirty="0">
                <a:solidFill>
                  <a:srgbClr val="222222"/>
                </a:solidFill>
                <a:ea typeface="NanumGothic" panose="020D0604000000000000" pitchFamily="34" charset="-127"/>
              </a:endParaRPr>
            </a:p>
          </p:txBody>
        </p:sp>
      </p:grpSp>
      <p:grpSp>
        <p:nvGrpSpPr>
          <p:cNvPr id="232" name="그룹 231">
            <a:extLst>
              <a:ext uri="{FF2B5EF4-FFF2-40B4-BE49-F238E27FC236}">
                <a16:creationId xmlns:a16="http://schemas.microsoft.com/office/drawing/2014/main" id="{CBF0E33C-89A1-4DF7-A075-0C3C53F59498}"/>
              </a:ext>
            </a:extLst>
          </p:cNvPr>
          <p:cNvGrpSpPr/>
          <p:nvPr/>
        </p:nvGrpSpPr>
        <p:grpSpPr>
          <a:xfrm>
            <a:off x="9148575" y="4975225"/>
            <a:ext cx="410690" cy="456242"/>
            <a:chOff x="8832187" y="3871342"/>
            <a:chExt cx="410690" cy="456242"/>
          </a:xfrm>
        </p:grpSpPr>
        <p:pic>
          <p:nvPicPr>
            <p:cNvPr id="233" name="그림 232">
              <a:extLst>
                <a:ext uri="{FF2B5EF4-FFF2-40B4-BE49-F238E27FC236}">
                  <a16:creationId xmlns:a16="http://schemas.microsoft.com/office/drawing/2014/main" id="{7007F031-C1D8-48BD-A7D7-0531EA175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905803" y="3871342"/>
              <a:ext cx="252000" cy="252000"/>
            </a:xfrm>
            <a:prstGeom prst="rect">
              <a:avLst/>
            </a:prstGeom>
          </p:spPr>
        </p:pic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2064C4EF-B2E9-4D1E-BE94-EA65C45EA629}"/>
                </a:ext>
              </a:extLst>
            </p:cNvPr>
            <p:cNvSpPr txBox="1"/>
            <p:nvPr/>
          </p:nvSpPr>
          <p:spPr>
            <a:xfrm>
              <a:off x="8832187" y="4112140"/>
              <a:ext cx="41069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>
                  <a:solidFill>
                    <a:srgbClr val="222222"/>
                  </a:solidFill>
                  <a:ea typeface="NanumGothic" panose="020D0604000000000000" pitchFamily="34" charset="-127"/>
                </a:rPr>
                <a:t>DB 2</a:t>
              </a:r>
              <a:endParaRPr kumimoji="1" lang="ko-KR" altLang="en-US" sz="800" dirty="0">
                <a:solidFill>
                  <a:srgbClr val="222222"/>
                </a:solidFill>
                <a:ea typeface="NanumGothic" panose="020D0604000000000000" pitchFamily="34" charset="-127"/>
              </a:endParaRPr>
            </a:p>
          </p:txBody>
        </p:sp>
      </p:grpSp>
      <p:grpSp>
        <p:nvGrpSpPr>
          <p:cNvPr id="235" name="그룹 234">
            <a:extLst>
              <a:ext uri="{FF2B5EF4-FFF2-40B4-BE49-F238E27FC236}">
                <a16:creationId xmlns:a16="http://schemas.microsoft.com/office/drawing/2014/main" id="{9664C843-2927-4975-B5B5-A247FD91FD7E}"/>
              </a:ext>
            </a:extLst>
          </p:cNvPr>
          <p:cNvGrpSpPr/>
          <p:nvPr/>
        </p:nvGrpSpPr>
        <p:grpSpPr>
          <a:xfrm>
            <a:off x="5751991" y="4974502"/>
            <a:ext cx="487634" cy="456242"/>
            <a:chOff x="4968260" y="3870619"/>
            <a:chExt cx="487634" cy="456242"/>
          </a:xfrm>
        </p:grpSpPr>
        <p:pic>
          <p:nvPicPr>
            <p:cNvPr id="236" name="그림 235">
              <a:extLst>
                <a:ext uri="{FF2B5EF4-FFF2-40B4-BE49-F238E27FC236}">
                  <a16:creationId xmlns:a16="http://schemas.microsoft.com/office/drawing/2014/main" id="{AD09CD45-E187-463C-8B5A-5DC6B3D57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079765" y="3870619"/>
              <a:ext cx="252000" cy="252000"/>
            </a:xfrm>
            <a:prstGeom prst="rect">
              <a:avLst/>
            </a:prstGeom>
          </p:spPr>
        </p:pic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F1BE3647-CF72-4CC3-A535-3080FDFE0850}"/>
                </a:ext>
              </a:extLst>
            </p:cNvPr>
            <p:cNvSpPr txBox="1"/>
            <p:nvPr/>
          </p:nvSpPr>
          <p:spPr>
            <a:xfrm>
              <a:off x="4968260" y="4111417"/>
              <a:ext cx="48763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>
                  <a:solidFill>
                    <a:srgbClr val="222222"/>
                  </a:solidFill>
                  <a:ea typeface="NanumGothic" panose="020D0604000000000000" pitchFamily="34" charset="-127"/>
                </a:rPr>
                <a:t>WEB 2</a:t>
              </a:r>
              <a:endParaRPr kumimoji="1" lang="ko-KR" altLang="en-US" sz="800" dirty="0">
                <a:solidFill>
                  <a:srgbClr val="222222"/>
                </a:solidFill>
                <a:ea typeface="NanumGothic" panose="020D0604000000000000" pitchFamily="34" charset="-127"/>
              </a:endParaRPr>
            </a:p>
          </p:txBody>
        </p:sp>
      </p:grpSp>
      <p:cxnSp>
        <p:nvCxnSpPr>
          <p:cNvPr id="238" name="Shape 551">
            <a:extLst>
              <a:ext uri="{FF2B5EF4-FFF2-40B4-BE49-F238E27FC236}">
                <a16:creationId xmlns:a16="http://schemas.microsoft.com/office/drawing/2014/main" id="{A6741CC8-1C4A-46F0-94F6-0042EE30132A}"/>
              </a:ext>
            </a:extLst>
          </p:cNvPr>
          <p:cNvCxnSpPr>
            <a:cxnSpLocks/>
            <a:stCxn id="169" idx="2"/>
            <a:endCxn id="227" idx="0"/>
          </p:cNvCxnSpPr>
          <p:nvPr/>
        </p:nvCxnSpPr>
        <p:spPr>
          <a:xfrm rot="16200000" flipH="1">
            <a:off x="5649950" y="3537108"/>
            <a:ext cx="677935" cy="1663"/>
          </a:xfrm>
          <a:prstGeom prst="bentConnector3">
            <a:avLst>
              <a:gd name="adj1" fmla="val 50000"/>
            </a:avLst>
          </a:prstGeom>
          <a:noFill/>
          <a:ln w="12700" cap="flat" cmpd="sng">
            <a:solidFill>
              <a:srgbClr val="00C79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9" name="Shape 551">
            <a:extLst>
              <a:ext uri="{FF2B5EF4-FFF2-40B4-BE49-F238E27FC236}">
                <a16:creationId xmlns:a16="http://schemas.microsoft.com/office/drawing/2014/main" id="{8DFD5848-ABB2-40D6-9D6C-192964E48121}"/>
              </a:ext>
            </a:extLst>
          </p:cNvPr>
          <p:cNvCxnSpPr>
            <a:cxnSpLocks/>
            <a:stCxn id="166" idx="2"/>
            <a:endCxn id="184" idx="0"/>
          </p:cNvCxnSpPr>
          <p:nvPr/>
        </p:nvCxnSpPr>
        <p:spPr>
          <a:xfrm>
            <a:off x="7425994" y="3203802"/>
            <a:ext cx="5238" cy="664304"/>
          </a:xfrm>
          <a:prstGeom prst="straightConnector1">
            <a:avLst/>
          </a:prstGeom>
          <a:noFill/>
          <a:ln w="12700" cap="flat" cmpd="sng">
            <a:solidFill>
              <a:srgbClr val="00C79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0" name="Shape 551">
            <a:extLst>
              <a:ext uri="{FF2B5EF4-FFF2-40B4-BE49-F238E27FC236}">
                <a16:creationId xmlns:a16="http://schemas.microsoft.com/office/drawing/2014/main" id="{BCD3FA89-614C-4473-85AC-95186D54A1AD}"/>
              </a:ext>
            </a:extLst>
          </p:cNvPr>
          <p:cNvCxnSpPr>
            <a:cxnSpLocks/>
            <a:stCxn id="169" idx="1"/>
            <a:endCxn id="163" idx="3"/>
          </p:cNvCxnSpPr>
          <p:nvPr/>
        </p:nvCxnSpPr>
        <p:spPr>
          <a:xfrm flipH="1">
            <a:off x="5533370" y="3072973"/>
            <a:ext cx="328716" cy="4829"/>
          </a:xfrm>
          <a:prstGeom prst="straightConnector1">
            <a:avLst/>
          </a:prstGeom>
          <a:noFill/>
          <a:ln w="12700" cap="flat" cmpd="sng">
            <a:solidFill>
              <a:srgbClr val="00C79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1" name="Shape 551">
            <a:extLst>
              <a:ext uri="{FF2B5EF4-FFF2-40B4-BE49-F238E27FC236}">
                <a16:creationId xmlns:a16="http://schemas.microsoft.com/office/drawing/2014/main" id="{19A6C8FE-5E23-4E23-BA32-B012554B9C69}"/>
              </a:ext>
            </a:extLst>
          </p:cNvPr>
          <p:cNvCxnSpPr>
            <a:cxnSpLocks/>
            <a:stCxn id="169" idx="3"/>
            <a:endCxn id="236" idx="0"/>
          </p:cNvCxnSpPr>
          <p:nvPr/>
        </p:nvCxnSpPr>
        <p:spPr>
          <a:xfrm flipH="1">
            <a:off x="5989496" y="3072973"/>
            <a:ext cx="124590" cy="1901529"/>
          </a:xfrm>
          <a:prstGeom prst="bentConnector4">
            <a:avLst>
              <a:gd name="adj1" fmla="val -183482"/>
              <a:gd name="adj2" fmla="val 75914"/>
            </a:avLst>
          </a:prstGeom>
          <a:noFill/>
          <a:ln w="12700" cap="flat" cmpd="sng">
            <a:solidFill>
              <a:srgbClr val="00C79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2" name="Shape 551">
            <a:extLst>
              <a:ext uri="{FF2B5EF4-FFF2-40B4-BE49-F238E27FC236}">
                <a16:creationId xmlns:a16="http://schemas.microsoft.com/office/drawing/2014/main" id="{144D0193-C73D-46BE-85B7-1AB828292005}"/>
              </a:ext>
            </a:extLst>
          </p:cNvPr>
          <p:cNvCxnSpPr>
            <a:cxnSpLocks/>
            <a:stCxn id="166" idx="3"/>
            <a:endCxn id="230" idx="0"/>
          </p:cNvCxnSpPr>
          <p:nvPr/>
        </p:nvCxnSpPr>
        <p:spPr>
          <a:xfrm flipH="1">
            <a:off x="7430979" y="3077802"/>
            <a:ext cx="121015" cy="1887898"/>
          </a:xfrm>
          <a:prstGeom prst="bentConnector4">
            <a:avLst>
              <a:gd name="adj1" fmla="val -188902"/>
              <a:gd name="adj2" fmla="val 76586"/>
            </a:avLst>
          </a:prstGeom>
          <a:noFill/>
          <a:ln w="12700" cap="flat" cmpd="sng">
            <a:solidFill>
              <a:srgbClr val="00C79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9530641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그림 172">
            <a:extLst>
              <a:ext uri="{FF2B5EF4-FFF2-40B4-BE49-F238E27FC236}">
                <a16:creationId xmlns:a16="http://schemas.microsoft.com/office/drawing/2014/main" id="{B85F12F4-786E-7D4B-B29F-40ED7147BE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095075" y="2297390"/>
            <a:ext cx="219600" cy="219600"/>
          </a:xfrm>
          <a:prstGeom prst="rect">
            <a:avLst/>
          </a:prstGeom>
        </p:spPr>
      </p:pic>
      <p:sp>
        <p:nvSpPr>
          <p:cNvPr id="3" name="제목 2">
            <a:extLst>
              <a:ext uri="{FF2B5EF4-FFF2-40B4-BE49-F238E27FC236}">
                <a16:creationId xmlns:a16="http://schemas.microsoft.com/office/drawing/2014/main" id="{D54F098B-AB12-214E-BA3B-8F3AB5068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ko-KR" dirty="0"/>
              <a:t>Single VPC Configuration Example </a:t>
            </a:r>
            <a:r>
              <a:rPr lang="en-US" altLang="ko-KR" dirty="0"/>
              <a:t>(</a:t>
            </a:r>
            <a:r>
              <a:rPr lang="en" altLang="ko-KR" dirty="0"/>
              <a:t>Dark Backgrounds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116" name="직사각형 115">
            <a:extLst>
              <a:ext uri="{FF2B5EF4-FFF2-40B4-BE49-F238E27FC236}">
                <a16:creationId xmlns:a16="http://schemas.microsoft.com/office/drawing/2014/main" id="{AF8C5098-EBF1-A347-93F3-7FB408A87BDD}"/>
              </a:ext>
            </a:extLst>
          </p:cNvPr>
          <p:cNvSpPr/>
          <p:nvPr/>
        </p:nvSpPr>
        <p:spPr>
          <a:xfrm>
            <a:off x="6534992" y="2611844"/>
            <a:ext cx="1800000" cy="3492000"/>
          </a:xfrm>
          <a:prstGeom prst="rect">
            <a:avLst/>
          </a:prstGeom>
          <a:solidFill>
            <a:srgbClr val="ABDAF2">
              <a:alpha val="301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BA24059B-A254-B846-8248-FF407F43900D}"/>
              </a:ext>
            </a:extLst>
          </p:cNvPr>
          <p:cNvSpPr txBox="1"/>
          <p:nvPr/>
        </p:nvSpPr>
        <p:spPr>
          <a:xfrm>
            <a:off x="6712111" y="2603024"/>
            <a:ext cx="11128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800" b="0" i="0" u="none" strike="noStrike" kern="1200" cap="none" spc="0" normalizeH="0" baseline="0" noProof="0">
                <a:ln>
                  <a:noFill/>
                </a:ln>
                <a:solidFill>
                  <a:srgbClr val="5DA1C3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rPr>
              <a:t>Private subnet-WAS</a:t>
            </a:r>
            <a:endParaRPr kumimoji="1" lang="ko-KR" altLang="en-US" sz="800" b="0" i="0" u="none" strike="noStrike" kern="1200" cap="none" spc="0" normalizeH="0" baseline="0" noProof="0" dirty="0">
              <a:ln>
                <a:noFill/>
              </a:ln>
              <a:solidFill>
                <a:srgbClr val="5DA1C3"/>
              </a:solidFill>
              <a:effectLst/>
              <a:uLnTx/>
              <a:uFillTx/>
              <a:latin typeface="맑은 고딕" panose="020F0502020204030204"/>
              <a:ea typeface="NanumGothic" panose="020D0604000000000000" pitchFamily="34" charset="-127"/>
              <a:cs typeface="+mn-cs"/>
            </a:endParaRPr>
          </a:p>
        </p:txBody>
      </p:sp>
      <p:sp>
        <p:nvSpPr>
          <p:cNvPr id="118" name="직사각형 117">
            <a:extLst>
              <a:ext uri="{FF2B5EF4-FFF2-40B4-BE49-F238E27FC236}">
                <a16:creationId xmlns:a16="http://schemas.microsoft.com/office/drawing/2014/main" id="{4012C688-DDEB-534E-A679-43B2C2BEC85D}"/>
              </a:ext>
            </a:extLst>
          </p:cNvPr>
          <p:cNvSpPr/>
          <p:nvPr/>
        </p:nvSpPr>
        <p:spPr>
          <a:xfrm>
            <a:off x="3030926" y="2503616"/>
            <a:ext cx="7606164" cy="3688373"/>
          </a:xfrm>
          <a:prstGeom prst="rect">
            <a:avLst/>
          </a:prstGeom>
          <a:noFill/>
          <a:ln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5479BA99-EA3B-B040-B739-58D7DED8AB6B}"/>
              </a:ext>
            </a:extLst>
          </p:cNvPr>
          <p:cNvSpPr txBox="1"/>
          <p:nvPr/>
        </p:nvSpPr>
        <p:spPr>
          <a:xfrm>
            <a:off x="3243700" y="2524086"/>
            <a:ext cx="7467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800" b="0" i="0" u="none" strike="noStrike" kern="1200" cap="none" spc="0" normalizeH="0" baseline="0" noProof="0" dirty="0">
                <a:ln>
                  <a:noFill/>
                </a:ln>
                <a:solidFill>
                  <a:srgbClr val="5DA1C3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rPr>
              <a:t>VPC-Service</a:t>
            </a:r>
            <a:endParaRPr kumimoji="1" lang="ko-KR" altLang="en-US" sz="800" b="0" i="0" u="none" strike="noStrike" kern="1200" cap="none" spc="0" normalizeH="0" baseline="0" noProof="0" dirty="0">
              <a:ln>
                <a:noFill/>
              </a:ln>
              <a:solidFill>
                <a:srgbClr val="5DA1C3"/>
              </a:solidFill>
              <a:effectLst/>
              <a:uLnTx/>
              <a:uFillTx/>
              <a:latin typeface="맑은 고딕" panose="020F0502020204030204"/>
              <a:ea typeface="NanumGothic" panose="020D0604000000000000" pitchFamily="34" charset="-127"/>
              <a:cs typeface="+mn-cs"/>
            </a:endParaRPr>
          </a:p>
        </p:txBody>
      </p:sp>
      <p:sp>
        <p:nvSpPr>
          <p:cNvPr id="120" name="직사각형 119">
            <a:extLst>
              <a:ext uri="{FF2B5EF4-FFF2-40B4-BE49-F238E27FC236}">
                <a16:creationId xmlns:a16="http://schemas.microsoft.com/office/drawing/2014/main" id="{BB9CFA64-0897-FD40-9693-DF866247CF8B}"/>
              </a:ext>
            </a:extLst>
          </p:cNvPr>
          <p:cNvSpPr/>
          <p:nvPr/>
        </p:nvSpPr>
        <p:spPr>
          <a:xfrm>
            <a:off x="568180" y="1173637"/>
            <a:ext cx="11055640" cy="5454438"/>
          </a:xfrm>
          <a:prstGeom prst="rect">
            <a:avLst/>
          </a:prstGeom>
          <a:noFill/>
          <a:ln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0296CA27-23B1-7C43-B11F-5514CFEF5355}"/>
              </a:ext>
            </a:extLst>
          </p:cNvPr>
          <p:cNvSpPr txBox="1"/>
          <p:nvPr/>
        </p:nvSpPr>
        <p:spPr>
          <a:xfrm>
            <a:off x="842329" y="1194106"/>
            <a:ext cx="8595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b="0" i="0" u="none" strike="noStrike" kern="1200" cap="none" spc="0" normalizeH="0" baseline="0" noProof="0">
                <a:ln>
                  <a:noFill/>
                </a:ln>
                <a:solidFill>
                  <a:srgbClr val="355CE6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rPr>
              <a:t>NHN Cloud</a:t>
            </a:r>
            <a:endParaRPr kumimoji="1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355CE6"/>
              </a:solidFill>
              <a:effectLst/>
              <a:uLnTx/>
              <a:uFillTx/>
              <a:latin typeface="맑은 고딕" panose="020F0502020204030204"/>
              <a:ea typeface="NanumGothic" panose="020D0604000000000000" pitchFamily="34" charset="-127"/>
              <a:cs typeface="+mn-cs"/>
            </a:endParaRPr>
          </a:p>
        </p:txBody>
      </p:sp>
      <p:sp>
        <p:nvSpPr>
          <p:cNvPr id="122" name="직사각형 121">
            <a:extLst>
              <a:ext uri="{FF2B5EF4-FFF2-40B4-BE49-F238E27FC236}">
                <a16:creationId xmlns:a16="http://schemas.microsoft.com/office/drawing/2014/main" id="{D5561F0F-AB93-2C40-9B73-8F08E70D6652}"/>
              </a:ext>
            </a:extLst>
          </p:cNvPr>
          <p:cNvSpPr/>
          <p:nvPr/>
        </p:nvSpPr>
        <p:spPr>
          <a:xfrm>
            <a:off x="4609003" y="2605306"/>
            <a:ext cx="1800000" cy="3492000"/>
          </a:xfrm>
          <a:prstGeom prst="rect">
            <a:avLst/>
          </a:prstGeom>
          <a:solidFill>
            <a:srgbClr val="99E5B1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65B3F597-340B-AC43-9F76-F1513AD90F45}"/>
              </a:ext>
            </a:extLst>
          </p:cNvPr>
          <p:cNvSpPr txBox="1"/>
          <p:nvPr/>
        </p:nvSpPr>
        <p:spPr>
          <a:xfrm>
            <a:off x="4793740" y="2596487"/>
            <a:ext cx="10663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800" b="0" i="0" u="none" strike="noStrike" kern="1200" cap="none" spc="0" normalizeH="0" baseline="0" noProof="0">
                <a:ln>
                  <a:noFill/>
                </a:ln>
                <a:solidFill>
                  <a:srgbClr val="38A55A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rPr>
              <a:t>Public subnet-WEB</a:t>
            </a:r>
            <a:endParaRPr kumimoji="1" lang="ko-KR" altLang="en-US" sz="800" b="0" i="0" u="none" strike="noStrike" kern="1200" cap="none" spc="0" normalizeH="0" baseline="0" noProof="0" dirty="0">
              <a:ln>
                <a:noFill/>
              </a:ln>
              <a:solidFill>
                <a:srgbClr val="38A55A"/>
              </a:solidFill>
              <a:effectLst/>
              <a:uLnTx/>
              <a:uFillTx/>
              <a:latin typeface="맑은 고딕" panose="020F0502020204030204"/>
              <a:ea typeface="NanumGothic" panose="020D0604000000000000" pitchFamily="34" charset="-127"/>
              <a:cs typeface="+mn-cs"/>
            </a:endParaRPr>
          </a:p>
        </p:txBody>
      </p:sp>
      <p:pic>
        <p:nvPicPr>
          <p:cNvPr id="124" name="그림 123">
            <a:extLst>
              <a:ext uri="{FF2B5EF4-FFF2-40B4-BE49-F238E27FC236}">
                <a16:creationId xmlns:a16="http://schemas.microsoft.com/office/drawing/2014/main" id="{1BC3F95E-570E-614F-BC02-1FEE37B40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180" y="1165887"/>
            <a:ext cx="266400" cy="266400"/>
          </a:xfrm>
          <a:prstGeom prst="rect">
            <a:avLst/>
          </a:prstGeom>
        </p:spPr>
      </p:pic>
      <p:pic>
        <p:nvPicPr>
          <p:cNvPr id="125" name="그림 124">
            <a:extLst>
              <a:ext uri="{FF2B5EF4-FFF2-40B4-BE49-F238E27FC236}">
                <a16:creationId xmlns:a16="http://schemas.microsoft.com/office/drawing/2014/main" id="{49B2073A-E7E9-214A-AA81-4CD8C1D760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7617" y="2609561"/>
            <a:ext cx="180000" cy="180000"/>
          </a:xfrm>
          <a:prstGeom prst="rect">
            <a:avLst/>
          </a:prstGeom>
        </p:spPr>
      </p:pic>
      <p:pic>
        <p:nvPicPr>
          <p:cNvPr id="126" name="그림 125">
            <a:extLst>
              <a:ext uri="{FF2B5EF4-FFF2-40B4-BE49-F238E27FC236}">
                <a16:creationId xmlns:a16="http://schemas.microsoft.com/office/drawing/2014/main" id="{4EB2A88B-07F3-694B-A90B-63B38E1B83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1628" y="2603024"/>
            <a:ext cx="180000" cy="180000"/>
          </a:xfrm>
          <a:prstGeom prst="rect">
            <a:avLst/>
          </a:prstGeom>
        </p:spPr>
      </p:pic>
      <p:pic>
        <p:nvPicPr>
          <p:cNvPr id="127" name="그림 126">
            <a:extLst>
              <a:ext uri="{FF2B5EF4-FFF2-40B4-BE49-F238E27FC236}">
                <a16:creationId xmlns:a16="http://schemas.microsoft.com/office/drawing/2014/main" id="{E3B0AC58-8BA8-794A-9F58-A8080F4115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3550" y="2510197"/>
            <a:ext cx="217219" cy="217219"/>
          </a:xfrm>
          <a:prstGeom prst="rect">
            <a:avLst/>
          </a:prstGeom>
        </p:spPr>
      </p:pic>
      <p:sp>
        <p:nvSpPr>
          <p:cNvPr id="128" name="직사각형 127">
            <a:extLst>
              <a:ext uri="{FF2B5EF4-FFF2-40B4-BE49-F238E27FC236}">
                <a16:creationId xmlns:a16="http://schemas.microsoft.com/office/drawing/2014/main" id="{AD77A3F7-13B7-7342-AB2D-C91B1D8443BB}"/>
              </a:ext>
            </a:extLst>
          </p:cNvPr>
          <p:cNvSpPr/>
          <p:nvPr/>
        </p:nvSpPr>
        <p:spPr>
          <a:xfrm>
            <a:off x="897549" y="1462256"/>
            <a:ext cx="10509359" cy="5040144"/>
          </a:xfrm>
          <a:prstGeom prst="rect">
            <a:avLst/>
          </a:prstGeom>
          <a:noFill/>
          <a:ln>
            <a:solidFill>
              <a:srgbClr val="AAAAA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749C71D6-2EE6-BC4A-9E19-8ABFB3D6D841}"/>
              </a:ext>
            </a:extLst>
          </p:cNvPr>
          <p:cNvSpPr txBox="1"/>
          <p:nvPr/>
        </p:nvSpPr>
        <p:spPr>
          <a:xfrm>
            <a:off x="1067292" y="1462368"/>
            <a:ext cx="5918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b="0" i="0" u="none" strike="noStrike" kern="1200" cap="none" spc="0" normalizeH="0" baseline="0" noProof="0">
                <a:ln>
                  <a:noFill/>
                </a:ln>
                <a:solidFill>
                  <a:srgbClr val="5DA1C3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rPr>
              <a:t>Region</a:t>
            </a:r>
            <a:endParaRPr kumimoji="1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5DA1C3"/>
              </a:solidFill>
              <a:effectLst/>
              <a:uLnTx/>
              <a:uFillTx/>
              <a:latin typeface="맑은 고딕" panose="020F0502020204030204"/>
              <a:ea typeface="NanumGothic" panose="020D0604000000000000" pitchFamily="34" charset="-127"/>
              <a:cs typeface="+mn-cs"/>
            </a:endParaRPr>
          </a:p>
        </p:txBody>
      </p:sp>
      <p:pic>
        <p:nvPicPr>
          <p:cNvPr id="130" name="그림 129">
            <a:extLst>
              <a:ext uri="{FF2B5EF4-FFF2-40B4-BE49-F238E27FC236}">
                <a16:creationId xmlns:a16="http://schemas.microsoft.com/office/drawing/2014/main" id="{AE0BAF8E-6FB9-E54F-A5CA-7456F6E9ED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7551" y="1465014"/>
            <a:ext cx="216000" cy="216000"/>
          </a:xfrm>
          <a:prstGeom prst="rect">
            <a:avLst/>
          </a:prstGeom>
        </p:spPr>
      </p:pic>
      <p:grpSp>
        <p:nvGrpSpPr>
          <p:cNvPr id="131" name="그룹 130">
            <a:extLst>
              <a:ext uri="{FF2B5EF4-FFF2-40B4-BE49-F238E27FC236}">
                <a16:creationId xmlns:a16="http://schemas.microsoft.com/office/drawing/2014/main" id="{79576EF3-00F5-B04A-A8B6-80D2BBEE2BFA}"/>
              </a:ext>
            </a:extLst>
          </p:cNvPr>
          <p:cNvGrpSpPr/>
          <p:nvPr/>
        </p:nvGrpSpPr>
        <p:grpSpPr>
          <a:xfrm>
            <a:off x="3163596" y="3596156"/>
            <a:ext cx="6974336" cy="792000"/>
            <a:chOff x="6634849" y="2136335"/>
            <a:chExt cx="1804719" cy="936000"/>
          </a:xfrm>
        </p:grpSpPr>
        <p:sp>
          <p:nvSpPr>
            <p:cNvPr id="132" name="직사각형 131">
              <a:extLst>
                <a:ext uri="{FF2B5EF4-FFF2-40B4-BE49-F238E27FC236}">
                  <a16:creationId xmlns:a16="http://schemas.microsoft.com/office/drawing/2014/main" id="{E6C21292-0751-764D-9C24-8EDFE33AF6A2}"/>
                </a:ext>
              </a:extLst>
            </p:cNvPr>
            <p:cNvSpPr/>
            <p:nvPr/>
          </p:nvSpPr>
          <p:spPr>
            <a:xfrm>
              <a:off x="6634849" y="2136335"/>
              <a:ext cx="1804719" cy="936000"/>
            </a:xfrm>
            <a:prstGeom prst="rect">
              <a:avLst/>
            </a:prstGeom>
            <a:noFill/>
            <a:ln>
              <a:solidFill>
                <a:srgbClr val="AAAAA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9428AC13-F483-424E-BEEC-49BB02C7766E}"/>
                </a:ext>
              </a:extLst>
            </p:cNvPr>
            <p:cNvSpPr txBox="1"/>
            <p:nvPr/>
          </p:nvSpPr>
          <p:spPr>
            <a:xfrm>
              <a:off x="7379619" y="2156804"/>
              <a:ext cx="319895" cy="2728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5DA1C3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Availability Zone (A)</a:t>
              </a:r>
              <a:endParaRPr kumimoji="1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DA1C3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endParaRPr>
            </a:p>
          </p:txBody>
        </p:sp>
      </p:grpSp>
      <p:grpSp>
        <p:nvGrpSpPr>
          <p:cNvPr id="134" name="그룹 133">
            <a:extLst>
              <a:ext uri="{FF2B5EF4-FFF2-40B4-BE49-F238E27FC236}">
                <a16:creationId xmlns:a16="http://schemas.microsoft.com/office/drawing/2014/main" id="{F542177C-FDA7-074F-BE7F-51CBF5A4A7C2}"/>
              </a:ext>
            </a:extLst>
          </p:cNvPr>
          <p:cNvGrpSpPr/>
          <p:nvPr/>
        </p:nvGrpSpPr>
        <p:grpSpPr>
          <a:xfrm>
            <a:off x="3163597" y="4682350"/>
            <a:ext cx="6965982" cy="792000"/>
            <a:chOff x="6639568" y="2136335"/>
            <a:chExt cx="1800000" cy="936000"/>
          </a:xfrm>
        </p:grpSpPr>
        <p:sp>
          <p:nvSpPr>
            <p:cNvPr id="135" name="직사각형 134">
              <a:extLst>
                <a:ext uri="{FF2B5EF4-FFF2-40B4-BE49-F238E27FC236}">
                  <a16:creationId xmlns:a16="http://schemas.microsoft.com/office/drawing/2014/main" id="{C83E94CB-C765-F344-8593-870D4DECD65B}"/>
                </a:ext>
              </a:extLst>
            </p:cNvPr>
            <p:cNvSpPr/>
            <p:nvPr/>
          </p:nvSpPr>
          <p:spPr>
            <a:xfrm>
              <a:off x="6639568" y="2136335"/>
              <a:ext cx="1800000" cy="936000"/>
            </a:xfrm>
            <a:prstGeom prst="rect">
              <a:avLst/>
            </a:prstGeom>
            <a:noFill/>
            <a:ln>
              <a:solidFill>
                <a:srgbClr val="AAAAA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9D2AF80F-A2CF-334B-9CC6-FB3F0115AE86}"/>
                </a:ext>
              </a:extLst>
            </p:cNvPr>
            <p:cNvSpPr txBox="1"/>
            <p:nvPr/>
          </p:nvSpPr>
          <p:spPr>
            <a:xfrm>
              <a:off x="7380880" y="2156804"/>
              <a:ext cx="317371" cy="2728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5DA1C3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Availability Zone (B)</a:t>
              </a:r>
              <a:endParaRPr kumimoji="1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DA1C3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endParaRPr>
            </a:p>
          </p:txBody>
        </p:sp>
      </p:grpSp>
      <p:pic>
        <p:nvPicPr>
          <p:cNvPr id="137" name="그림 136">
            <a:extLst>
              <a:ext uri="{FF2B5EF4-FFF2-40B4-BE49-F238E27FC236}">
                <a16:creationId xmlns:a16="http://schemas.microsoft.com/office/drawing/2014/main" id="{7493C6A3-A256-7040-B365-34728F4674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3638" y="2361317"/>
            <a:ext cx="252000" cy="252000"/>
          </a:xfrm>
          <a:prstGeom prst="rect">
            <a:avLst/>
          </a:prstGeom>
        </p:spPr>
      </p:pic>
      <p:sp>
        <p:nvSpPr>
          <p:cNvPr id="138" name="TextBox 137">
            <a:extLst>
              <a:ext uri="{FF2B5EF4-FFF2-40B4-BE49-F238E27FC236}">
                <a16:creationId xmlns:a16="http://schemas.microsoft.com/office/drawing/2014/main" id="{C3336D9B-8253-1E46-BF96-B54B3F390BB8}"/>
              </a:ext>
            </a:extLst>
          </p:cNvPr>
          <p:cNvSpPr txBox="1"/>
          <p:nvPr/>
        </p:nvSpPr>
        <p:spPr>
          <a:xfrm>
            <a:off x="6812887" y="2308765"/>
            <a:ext cx="635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rPr>
              <a:t>Internet 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rPr>
              <a:t>Gateway</a:t>
            </a:r>
            <a:endParaRPr kumimoji="1" lang="ko-KR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맑은 고딕" panose="020F0502020204030204"/>
              <a:ea typeface="NanumGothic" panose="020D0604000000000000" pitchFamily="34" charset="-127"/>
              <a:cs typeface="+mn-cs"/>
            </a:endParaRPr>
          </a:p>
        </p:txBody>
      </p:sp>
      <p:pic>
        <p:nvPicPr>
          <p:cNvPr id="140" name="그림 139">
            <a:extLst>
              <a:ext uri="{FF2B5EF4-FFF2-40B4-BE49-F238E27FC236}">
                <a16:creationId xmlns:a16="http://schemas.microsoft.com/office/drawing/2014/main" id="{9A3FD698-9502-D143-B799-B4C2800D6B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73778" y="1606514"/>
            <a:ext cx="216000" cy="216000"/>
          </a:xfrm>
          <a:prstGeom prst="rect">
            <a:avLst/>
          </a:prstGeom>
        </p:spPr>
      </p:pic>
      <p:sp>
        <p:nvSpPr>
          <p:cNvPr id="142" name="TextBox 141">
            <a:extLst>
              <a:ext uri="{FF2B5EF4-FFF2-40B4-BE49-F238E27FC236}">
                <a16:creationId xmlns:a16="http://schemas.microsoft.com/office/drawing/2014/main" id="{C3E8AFCE-68C2-A34E-B4B3-E9A9E4B46112}"/>
              </a:ext>
            </a:extLst>
          </p:cNvPr>
          <p:cNvSpPr txBox="1"/>
          <p:nvPr/>
        </p:nvSpPr>
        <p:spPr>
          <a:xfrm>
            <a:off x="5479012" y="1611883"/>
            <a:ext cx="7794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rPr>
              <a:t> </a:t>
            </a:r>
            <a:r>
              <a:rPr kumimoji="1" lang="en-US" altLang="ko-KR" sz="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rPr>
              <a:t>Floating IP</a:t>
            </a:r>
            <a:endParaRPr kumimoji="1" lang="en-US" altLang="ko-KR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맑은 고딕" panose="020F0502020204030204"/>
              <a:ea typeface="NanumGothic" panose="020D0604000000000000" pitchFamily="34" charset="-127"/>
              <a:cs typeface="+mn-cs"/>
            </a:endParaRPr>
          </a:p>
        </p:txBody>
      </p:sp>
      <p:cxnSp>
        <p:nvCxnSpPr>
          <p:cNvPr id="153" name="Shape 538">
            <a:extLst>
              <a:ext uri="{FF2B5EF4-FFF2-40B4-BE49-F238E27FC236}">
                <a16:creationId xmlns:a16="http://schemas.microsoft.com/office/drawing/2014/main" id="{C293203A-2FC3-9748-8A4D-462C3563A649}"/>
              </a:ext>
            </a:extLst>
          </p:cNvPr>
          <p:cNvCxnSpPr>
            <a:cxnSpLocks/>
            <a:stCxn id="163" idx="0"/>
            <a:endCxn id="140" idx="2"/>
          </p:cNvCxnSpPr>
          <p:nvPr/>
        </p:nvCxnSpPr>
        <p:spPr>
          <a:xfrm rot="5400000" flipH="1" flipV="1">
            <a:off x="4879930" y="2349954"/>
            <a:ext cx="1129288" cy="74408"/>
          </a:xfrm>
          <a:prstGeom prst="bentConnector3">
            <a:avLst>
              <a:gd name="adj1" fmla="val 50000"/>
            </a:avLst>
          </a:prstGeom>
          <a:noFill/>
          <a:ln w="12700" cap="flat" cmpd="sng">
            <a:solidFill>
              <a:schemeClr val="bg1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154" name="직사각형 153">
            <a:extLst>
              <a:ext uri="{FF2B5EF4-FFF2-40B4-BE49-F238E27FC236}">
                <a16:creationId xmlns:a16="http://schemas.microsoft.com/office/drawing/2014/main" id="{194FC1AE-DFBA-8A45-8416-0A824568E9A0}"/>
              </a:ext>
            </a:extLst>
          </p:cNvPr>
          <p:cNvSpPr/>
          <p:nvPr/>
        </p:nvSpPr>
        <p:spPr>
          <a:xfrm>
            <a:off x="8468567" y="2621369"/>
            <a:ext cx="1800000" cy="3492000"/>
          </a:xfrm>
          <a:prstGeom prst="rect">
            <a:avLst/>
          </a:prstGeom>
          <a:solidFill>
            <a:srgbClr val="ABDAF2">
              <a:alpha val="301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1EAF09D4-38AF-8347-BFC3-3E5B9F51F7CF}"/>
              </a:ext>
            </a:extLst>
          </p:cNvPr>
          <p:cNvSpPr txBox="1"/>
          <p:nvPr/>
        </p:nvSpPr>
        <p:spPr>
          <a:xfrm>
            <a:off x="8655211" y="2612549"/>
            <a:ext cx="102463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800" b="0" i="0" u="none" strike="noStrike" kern="1200" cap="none" spc="0" normalizeH="0" baseline="0" noProof="0">
                <a:ln>
                  <a:noFill/>
                </a:ln>
                <a:solidFill>
                  <a:srgbClr val="5DA1C3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rPr>
              <a:t>Private subnet-DB</a:t>
            </a:r>
            <a:endParaRPr kumimoji="1" lang="ko-KR" altLang="en-US" sz="800" b="0" i="0" u="none" strike="noStrike" kern="1200" cap="none" spc="0" normalizeH="0" baseline="0" noProof="0" dirty="0">
              <a:ln>
                <a:noFill/>
              </a:ln>
              <a:solidFill>
                <a:srgbClr val="5DA1C3"/>
              </a:solidFill>
              <a:effectLst/>
              <a:uLnTx/>
              <a:uFillTx/>
              <a:latin typeface="맑은 고딕" panose="020F0502020204030204"/>
              <a:ea typeface="NanumGothic" panose="020D0604000000000000" pitchFamily="34" charset="-127"/>
              <a:cs typeface="+mn-cs"/>
            </a:endParaRPr>
          </a:p>
        </p:txBody>
      </p:sp>
      <p:pic>
        <p:nvPicPr>
          <p:cNvPr id="156" name="그림 155">
            <a:extLst>
              <a:ext uri="{FF2B5EF4-FFF2-40B4-BE49-F238E27FC236}">
                <a16:creationId xmlns:a16="http://schemas.microsoft.com/office/drawing/2014/main" id="{8079EEBB-A8EE-F943-B335-1E94F0758D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1192" y="2619086"/>
            <a:ext cx="180000" cy="180000"/>
          </a:xfrm>
          <a:prstGeom prst="rect">
            <a:avLst/>
          </a:prstGeom>
        </p:spPr>
      </p:pic>
      <p:pic>
        <p:nvPicPr>
          <p:cNvPr id="185" name="그림 184">
            <a:extLst>
              <a:ext uri="{FF2B5EF4-FFF2-40B4-BE49-F238E27FC236}">
                <a16:creationId xmlns:a16="http://schemas.microsoft.com/office/drawing/2014/main" id="{6A0E5365-72AE-8A40-921B-6EB8E5BD9DC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08889" y="790166"/>
            <a:ext cx="288000" cy="288000"/>
          </a:xfrm>
          <a:prstGeom prst="rect">
            <a:avLst/>
          </a:prstGeom>
        </p:spPr>
      </p:pic>
      <p:sp>
        <p:nvSpPr>
          <p:cNvPr id="186" name="TextBox 185">
            <a:extLst>
              <a:ext uri="{FF2B5EF4-FFF2-40B4-BE49-F238E27FC236}">
                <a16:creationId xmlns:a16="http://schemas.microsoft.com/office/drawing/2014/main" id="{3EB45B03-0BFA-C346-A780-29695552F937}"/>
              </a:ext>
            </a:extLst>
          </p:cNvPr>
          <p:cNvSpPr txBox="1"/>
          <p:nvPr/>
        </p:nvSpPr>
        <p:spPr>
          <a:xfrm>
            <a:off x="6248400" y="822244"/>
            <a:ext cx="8691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" altLang="ko-KR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rPr>
              <a:t>External User</a:t>
            </a:r>
            <a:endParaRPr kumimoji="1" lang="ko-KR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맑은 고딕" panose="020F0502020204030204"/>
              <a:ea typeface="NanumGothic" panose="020D0604000000000000" pitchFamily="34" charset="-127"/>
              <a:cs typeface="+mn-cs"/>
            </a:endParaRPr>
          </a:p>
        </p:txBody>
      </p:sp>
      <p:cxnSp>
        <p:nvCxnSpPr>
          <p:cNvPr id="187" name="Shape 541">
            <a:extLst>
              <a:ext uri="{FF2B5EF4-FFF2-40B4-BE49-F238E27FC236}">
                <a16:creationId xmlns:a16="http://schemas.microsoft.com/office/drawing/2014/main" id="{F7AB1DC8-7207-7945-AB43-5D9E4F1FFECE}"/>
              </a:ext>
            </a:extLst>
          </p:cNvPr>
          <p:cNvCxnSpPr>
            <a:cxnSpLocks/>
            <a:stCxn id="185" idx="2"/>
            <a:endCxn id="140" idx="0"/>
          </p:cNvCxnSpPr>
          <p:nvPr/>
        </p:nvCxnSpPr>
        <p:spPr>
          <a:xfrm rot="5400000">
            <a:off x="5553160" y="1006785"/>
            <a:ext cx="528348" cy="671111"/>
          </a:xfrm>
          <a:prstGeom prst="bentConnector3">
            <a:avLst>
              <a:gd name="adj1" fmla="val 50000"/>
            </a:avLst>
          </a:prstGeom>
          <a:noFill/>
          <a:ln w="12700" cap="flat" cmpd="sng">
            <a:solidFill>
              <a:srgbClr val="AAAAAA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10" name="그룹 9">
            <a:extLst>
              <a:ext uri="{FF2B5EF4-FFF2-40B4-BE49-F238E27FC236}">
                <a16:creationId xmlns:a16="http://schemas.microsoft.com/office/drawing/2014/main" id="{FDF7380E-ACA5-4530-9A4F-C4121B928878}"/>
              </a:ext>
            </a:extLst>
          </p:cNvPr>
          <p:cNvGrpSpPr/>
          <p:nvPr/>
        </p:nvGrpSpPr>
        <p:grpSpPr>
          <a:xfrm>
            <a:off x="3495560" y="3844240"/>
            <a:ext cx="865942" cy="490437"/>
            <a:chOff x="3203332" y="3844240"/>
            <a:chExt cx="865942" cy="490437"/>
          </a:xfrm>
        </p:grpSpPr>
        <p:pic>
          <p:nvPicPr>
            <p:cNvPr id="200" name="그림 199">
              <a:extLst>
                <a:ext uri="{FF2B5EF4-FFF2-40B4-BE49-F238E27FC236}">
                  <a16:creationId xmlns:a16="http://schemas.microsoft.com/office/drawing/2014/main" id="{07444C3B-036D-E942-9503-EFE07ED77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496160" y="3844240"/>
              <a:ext cx="252000" cy="252000"/>
            </a:xfrm>
            <a:prstGeom prst="rect">
              <a:avLst/>
            </a:prstGeom>
          </p:spPr>
        </p:pic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53488661-DA65-794F-9A8D-8EDF31080B92}"/>
                </a:ext>
              </a:extLst>
            </p:cNvPr>
            <p:cNvSpPr txBox="1"/>
            <p:nvPr/>
          </p:nvSpPr>
          <p:spPr>
            <a:xfrm>
              <a:off x="3203332" y="4103845"/>
              <a:ext cx="86594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 </a:t>
              </a:r>
              <a:r>
                <a:rPr kumimoji="1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Block Storage</a:t>
              </a:r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2EDBCB6C-F4D9-4DD8-B4B3-F49320D2978A}"/>
              </a:ext>
            </a:extLst>
          </p:cNvPr>
          <p:cNvGrpSpPr/>
          <p:nvPr/>
        </p:nvGrpSpPr>
        <p:grpSpPr>
          <a:xfrm>
            <a:off x="5280059" y="5598473"/>
            <a:ext cx="386644" cy="477605"/>
            <a:chOff x="4987831" y="5711597"/>
            <a:chExt cx="386644" cy="477605"/>
          </a:xfrm>
        </p:grpSpPr>
        <p:pic>
          <p:nvPicPr>
            <p:cNvPr id="210" name="그림 209">
              <a:extLst>
                <a:ext uri="{FF2B5EF4-FFF2-40B4-BE49-F238E27FC236}">
                  <a16:creationId xmlns:a16="http://schemas.microsoft.com/office/drawing/2014/main" id="{EA3DD80F-2559-1D42-9DB9-3710A2B19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053521" y="5711597"/>
              <a:ext cx="252000" cy="252000"/>
            </a:xfrm>
            <a:prstGeom prst="rect">
              <a:avLst/>
            </a:prstGeom>
          </p:spPr>
        </p:pic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D41589D0-BE59-D547-87DA-87351C5C8408}"/>
                </a:ext>
              </a:extLst>
            </p:cNvPr>
            <p:cNvSpPr txBox="1"/>
            <p:nvPr/>
          </p:nvSpPr>
          <p:spPr>
            <a:xfrm>
              <a:off x="4987831" y="5973758"/>
              <a:ext cx="3866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NAS</a:t>
              </a:r>
              <a:endParaRPr kumimoji="1" lang="ko-KR" alt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endParaRPr>
            </a:p>
          </p:txBody>
        </p:sp>
      </p:grpSp>
      <p:sp>
        <p:nvSpPr>
          <p:cNvPr id="78" name="직사각형 77">
            <a:extLst>
              <a:ext uri="{FF2B5EF4-FFF2-40B4-BE49-F238E27FC236}">
                <a16:creationId xmlns:a16="http://schemas.microsoft.com/office/drawing/2014/main" id="{594BFA43-E79A-47BA-A4B4-1DBE2BB6ACCF}"/>
              </a:ext>
            </a:extLst>
          </p:cNvPr>
          <p:cNvSpPr/>
          <p:nvPr/>
        </p:nvSpPr>
        <p:spPr>
          <a:xfrm>
            <a:off x="1792060" y="2058273"/>
            <a:ext cx="9402796" cy="4314247"/>
          </a:xfrm>
          <a:prstGeom prst="rect">
            <a:avLst/>
          </a:prstGeom>
          <a:noFill/>
          <a:ln>
            <a:solidFill>
              <a:srgbClr val="AAAAA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02F560B-FDE5-4EAE-B063-257335BE7EE4}"/>
              </a:ext>
            </a:extLst>
          </p:cNvPr>
          <p:cNvSpPr txBox="1"/>
          <p:nvPr/>
        </p:nvSpPr>
        <p:spPr>
          <a:xfrm>
            <a:off x="2004523" y="2050461"/>
            <a:ext cx="9332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srgbClr val="355CE6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rPr>
              <a:t>Organization</a:t>
            </a:r>
            <a:endParaRPr kumimoji="1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355CE6"/>
              </a:solidFill>
              <a:effectLst/>
              <a:uLnTx/>
              <a:uFillTx/>
              <a:latin typeface="맑은 고딕" panose="020F0502020204030204"/>
              <a:ea typeface="NanumGothic" panose="020D0604000000000000" pitchFamily="34" charset="-127"/>
              <a:cs typeface="+mn-cs"/>
            </a:endParaRPr>
          </a:p>
        </p:txBody>
      </p:sp>
      <p:sp>
        <p:nvSpPr>
          <p:cNvPr id="80" name="직사각형 79">
            <a:extLst>
              <a:ext uri="{FF2B5EF4-FFF2-40B4-BE49-F238E27FC236}">
                <a16:creationId xmlns:a16="http://schemas.microsoft.com/office/drawing/2014/main" id="{D9F99F86-E9D1-4190-9EEC-91E111A9C208}"/>
              </a:ext>
            </a:extLst>
          </p:cNvPr>
          <p:cNvSpPr/>
          <p:nvPr/>
        </p:nvSpPr>
        <p:spPr>
          <a:xfrm>
            <a:off x="2097162" y="2306016"/>
            <a:ext cx="8800224" cy="3972235"/>
          </a:xfrm>
          <a:prstGeom prst="rect">
            <a:avLst/>
          </a:prstGeom>
          <a:noFill/>
          <a:ln cmpd="sng">
            <a:solidFill>
              <a:srgbClr val="AAAAA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59C9301-F03E-498F-A2BC-42D7DC60581A}"/>
              </a:ext>
            </a:extLst>
          </p:cNvPr>
          <p:cNvSpPr txBox="1"/>
          <p:nvPr/>
        </p:nvSpPr>
        <p:spPr>
          <a:xfrm>
            <a:off x="2300198" y="2307632"/>
            <a:ext cx="587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rPr>
              <a:t>Project</a:t>
            </a:r>
            <a:endParaRPr kumimoji="1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맑은 고딕" panose="020F0502020204030204"/>
              <a:ea typeface="NanumGothic" panose="020D0604000000000000" pitchFamily="34" charset="-127"/>
              <a:cs typeface="+mn-cs"/>
            </a:endParaRPr>
          </a:p>
        </p:txBody>
      </p:sp>
      <p:pic>
        <p:nvPicPr>
          <p:cNvPr id="98" name="그림 97">
            <a:extLst>
              <a:ext uri="{FF2B5EF4-FFF2-40B4-BE49-F238E27FC236}">
                <a16:creationId xmlns:a16="http://schemas.microsoft.com/office/drawing/2014/main" id="{9CC74B9C-B555-4FB8-AC8C-D0DBD801ACD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87611" y="2058273"/>
            <a:ext cx="216000" cy="216000"/>
          </a:xfrm>
          <a:prstGeom prst="rect">
            <a:avLst/>
          </a:prstGeom>
        </p:spPr>
      </p:pic>
      <p:grpSp>
        <p:nvGrpSpPr>
          <p:cNvPr id="100" name="그룹 99">
            <a:extLst>
              <a:ext uri="{FF2B5EF4-FFF2-40B4-BE49-F238E27FC236}">
                <a16:creationId xmlns:a16="http://schemas.microsoft.com/office/drawing/2014/main" id="{0EB65AB9-5AB2-4CF8-BBCB-48FB321D3700}"/>
              </a:ext>
            </a:extLst>
          </p:cNvPr>
          <p:cNvGrpSpPr/>
          <p:nvPr/>
        </p:nvGrpSpPr>
        <p:grpSpPr>
          <a:xfrm>
            <a:off x="4622715" y="3846486"/>
            <a:ext cx="800220" cy="456242"/>
            <a:chOff x="4811969" y="3870619"/>
            <a:chExt cx="800220" cy="456242"/>
          </a:xfrm>
        </p:grpSpPr>
        <p:pic>
          <p:nvPicPr>
            <p:cNvPr id="101" name="그림 100">
              <a:extLst>
                <a:ext uri="{FF2B5EF4-FFF2-40B4-BE49-F238E27FC236}">
                  <a16:creationId xmlns:a16="http://schemas.microsoft.com/office/drawing/2014/main" id="{4500E893-086F-4BBA-A196-6495A7DA0C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089493" y="3870619"/>
              <a:ext cx="252000" cy="252000"/>
            </a:xfrm>
            <a:prstGeom prst="rect">
              <a:avLst/>
            </a:prstGeom>
          </p:spPr>
        </p:pic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4B04A3F1-1DC0-4D7F-BCBF-25D816F29394}"/>
                </a:ext>
              </a:extLst>
            </p:cNvPr>
            <p:cNvSpPr txBox="1"/>
            <p:nvPr/>
          </p:nvSpPr>
          <p:spPr>
            <a:xfrm>
              <a:off x="4811969" y="4111417"/>
              <a:ext cx="80022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>
                  <a:solidFill>
                    <a:schemeClr val="bg1"/>
                  </a:solidFill>
                  <a:ea typeface="NanumGothic" panose="020D0604000000000000" pitchFamily="34" charset="-127"/>
                </a:rPr>
                <a:t>Management</a:t>
              </a:r>
              <a:endParaRPr kumimoji="1" lang="ko-KR" altLang="en-US" sz="800" dirty="0">
                <a:solidFill>
                  <a:schemeClr val="bg1"/>
                </a:solidFill>
                <a:ea typeface="NanumGothic" panose="020D0604000000000000" pitchFamily="34" charset="-127"/>
              </a:endParaRPr>
            </a:p>
          </p:txBody>
        </p:sp>
      </p:grpSp>
      <p:pic>
        <p:nvPicPr>
          <p:cNvPr id="103" name="그림 102">
            <a:extLst>
              <a:ext uri="{FF2B5EF4-FFF2-40B4-BE49-F238E27FC236}">
                <a16:creationId xmlns:a16="http://schemas.microsoft.com/office/drawing/2014/main" id="{68F9BC2A-5997-4110-B097-CB5367037A1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17090" y="799238"/>
            <a:ext cx="288000" cy="288000"/>
          </a:xfrm>
          <a:prstGeom prst="rect">
            <a:avLst/>
          </a:prstGeom>
        </p:spPr>
      </p:pic>
      <p:sp>
        <p:nvSpPr>
          <p:cNvPr id="104" name="TextBox 103">
            <a:extLst>
              <a:ext uri="{FF2B5EF4-FFF2-40B4-BE49-F238E27FC236}">
                <a16:creationId xmlns:a16="http://schemas.microsoft.com/office/drawing/2014/main" id="{A1454E63-5394-48CA-9D46-CF90DE4491AC}"/>
              </a:ext>
            </a:extLst>
          </p:cNvPr>
          <p:cNvSpPr txBox="1"/>
          <p:nvPr/>
        </p:nvSpPr>
        <p:spPr>
          <a:xfrm>
            <a:off x="4265315" y="826578"/>
            <a:ext cx="8931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900" dirty="0">
                <a:solidFill>
                  <a:schemeClr val="bg1"/>
                </a:solidFill>
                <a:ea typeface="NanumGothic" panose="020D0604000000000000" pitchFamily="34" charset="-127"/>
              </a:rPr>
              <a:t>Administrator</a:t>
            </a:r>
            <a:endParaRPr kumimoji="1" lang="ko-KR" altLang="en-US" sz="900" dirty="0">
              <a:solidFill>
                <a:schemeClr val="bg1"/>
              </a:solidFill>
              <a:ea typeface="NanumGothic" panose="020D0604000000000000" pitchFamily="34" charset="-127"/>
            </a:endParaRPr>
          </a:p>
        </p:txBody>
      </p:sp>
      <p:pic>
        <p:nvPicPr>
          <p:cNvPr id="105" name="그림 104">
            <a:extLst>
              <a:ext uri="{FF2B5EF4-FFF2-40B4-BE49-F238E27FC236}">
                <a16:creationId xmlns:a16="http://schemas.microsoft.com/office/drawing/2014/main" id="{A4F1F5DF-8692-49A1-BE28-9B0C6A2572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55628" y="1635952"/>
            <a:ext cx="216000" cy="216000"/>
          </a:xfrm>
          <a:prstGeom prst="rect">
            <a:avLst/>
          </a:prstGeom>
        </p:spPr>
      </p:pic>
      <p:sp>
        <p:nvSpPr>
          <p:cNvPr id="106" name="TextBox 105">
            <a:extLst>
              <a:ext uri="{FF2B5EF4-FFF2-40B4-BE49-F238E27FC236}">
                <a16:creationId xmlns:a16="http://schemas.microsoft.com/office/drawing/2014/main" id="{610CE164-1880-4175-8D25-5C5B1E3FE121}"/>
              </a:ext>
            </a:extLst>
          </p:cNvPr>
          <p:cNvSpPr txBox="1"/>
          <p:nvPr/>
        </p:nvSpPr>
        <p:spPr>
          <a:xfrm>
            <a:off x="4232060" y="1635622"/>
            <a:ext cx="8502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chemeClr val="bg1"/>
                </a:solidFill>
                <a:ea typeface="NanumGothic" panose="020D0604000000000000" pitchFamily="34" charset="-127"/>
              </a:rPr>
              <a:t> </a:t>
            </a:r>
            <a:r>
              <a:rPr kumimoji="1" lang="en-US" altLang="ko-KR" sz="800" dirty="0">
                <a:solidFill>
                  <a:schemeClr val="bg1"/>
                </a:solidFill>
                <a:ea typeface="NanumGothic" panose="020D0604000000000000" pitchFamily="34" charset="-127"/>
              </a:rPr>
              <a:t>Floating IP</a:t>
            </a:r>
          </a:p>
        </p:txBody>
      </p:sp>
      <p:cxnSp>
        <p:nvCxnSpPr>
          <p:cNvPr id="107" name="Shape 538">
            <a:extLst>
              <a:ext uri="{FF2B5EF4-FFF2-40B4-BE49-F238E27FC236}">
                <a16:creationId xmlns:a16="http://schemas.microsoft.com/office/drawing/2014/main" id="{A37A3856-DE7C-43FF-AE46-5DD619A7CFEA}"/>
              </a:ext>
            </a:extLst>
          </p:cNvPr>
          <p:cNvCxnSpPr>
            <a:cxnSpLocks/>
            <a:stCxn id="101" idx="0"/>
            <a:endCxn id="105" idx="2"/>
          </p:cNvCxnSpPr>
          <p:nvPr/>
        </p:nvCxnSpPr>
        <p:spPr>
          <a:xfrm rot="16200000" flipV="1">
            <a:off x="3647667" y="2467913"/>
            <a:ext cx="1994534" cy="762611"/>
          </a:xfrm>
          <a:prstGeom prst="bentConnector3">
            <a:avLst>
              <a:gd name="adj1" fmla="val 73381"/>
            </a:avLst>
          </a:prstGeom>
          <a:noFill/>
          <a:ln w="6350" cap="flat" cmpd="sng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08" name="Shape 541">
            <a:extLst>
              <a:ext uri="{FF2B5EF4-FFF2-40B4-BE49-F238E27FC236}">
                <a16:creationId xmlns:a16="http://schemas.microsoft.com/office/drawing/2014/main" id="{0DA9153E-4D1F-46E0-B367-576580B11D57}"/>
              </a:ext>
            </a:extLst>
          </p:cNvPr>
          <p:cNvCxnSpPr>
            <a:cxnSpLocks/>
            <a:stCxn id="103" idx="2"/>
            <a:endCxn id="105" idx="0"/>
          </p:cNvCxnSpPr>
          <p:nvPr/>
        </p:nvCxnSpPr>
        <p:spPr>
          <a:xfrm rot="16200000" flipH="1">
            <a:off x="3938002" y="1310326"/>
            <a:ext cx="548714" cy="102538"/>
          </a:xfrm>
          <a:prstGeom prst="bentConnector3">
            <a:avLst>
              <a:gd name="adj1" fmla="val 50000"/>
            </a:avLst>
          </a:prstGeom>
          <a:noFill/>
          <a:ln w="12700" cap="flat" cmpd="sng">
            <a:solidFill>
              <a:srgbClr val="AAAAAA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109" name="그룹 108">
            <a:extLst>
              <a:ext uri="{FF2B5EF4-FFF2-40B4-BE49-F238E27FC236}">
                <a16:creationId xmlns:a16="http://schemas.microsoft.com/office/drawing/2014/main" id="{A0B68F6A-9E7F-4565-A84C-D042E41E1C46}"/>
              </a:ext>
            </a:extLst>
          </p:cNvPr>
          <p:cNvGrpSpPr/>
          <p:nvPr/>
        </p:nvGrpSpPr>
        <p:grpSpPr>
          <a:xfrm>
            <a:off x="9540460" y="1549783"/>
            <a:ext cx="1192955" cy="457555"/>
            <a:chOff x="7615336" y="1557516"/>
            <a:chExt cx="1192955" cy="457555"/>
          </a:xfrm>
        </p:grpSpPr>
        <p:pic>
          <p:nvPicPr>
            <p:cNvPr id="110" name="그림 109">
              <a:extLst>
                <a:ext uri="{FF2B5EF4-FFF2-40B4-BE49-F238E27FC236}">
                  <a16:creationId xmlns:a16="http://schemas.microsoft.com/office/drawing/2014/main" id="{5916E0AC-7379-4294-8BE0-714212F81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063431" y="1557516"/>
              <a:ext cx="252000" cy="252000"/>
            </a:xfrm>
            <a:prstGeom prst="rect">
              <a:avLst/>
            </a:prstGeom>
          </p:spPr>
        </p:pic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1FAE06FF-8999-42F0-B6EE-AC440B87C6A1}"/>
                </a:ext>
              </a:extLst>
            </p:cNvPr>
            <p:cNvSpPr txBox="1"/>
            <p:nvPr/>
          </p:nvSpPr>
          <p:spPr>
            <a:xfrm>
              <a:off x="7615336" y="1784239"/>
              <a:ext cx="119295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900">
                  <a:solidFill>
                    <a:schemeClr val="bg1"/>
                  </a:solidFill>
                  <a:ea typeface="NanumGothic" panose="020D0604000000000000" pitchFamily="34" charset="-127"/>
                </a:rPr>
                <a:t>System Monitoring</a:t>
              </a:r>
              <a:endParaRPr kumimoji="1" lang="ko-KR" altLang="en-US" sz="900" dirty="0">
                <a:solidFill>
                  <a:schemeClr val="bg1"/>
                </a:solidFill>
                <a:ea typeface="NanumGothic" panose="020D0604000000000000" pitchFamily="34" charset="-127"/>
              </a:endParaRPr>
            </a:p>
          </p:txBody>
        </p:sp>
      </p:grpSp>
      <p:grpSp>
        <p:nvGrpSpPr>
          <p:cNvPr id="112" name="그룹 111">
            <a:extLst>
              <a:ext uri="{FF2B5EF4-FFF2-40B4-BE49-F238E27FC236}">
                <a16:creationId xmlns:a16="http://schemas.microsoft.com/office/drawing/2014/main" id="{D9C5BAA1-6D06-4DEB-8083-114B28CD3E06}"/>
              </a:ext>
            </a:extLst>
          </p:cNvPr>
          <p:cNvGrpSpPr/>
          <p:nvPr/>
        </p:nvGrpSpPr>
        <p:grpSpPr>
          <a:xfrm>
            <a:off x="7485406" y="1549783"/>
            <a:ext cx="819455" cy="443771"/>
            <a:chOff x="8302390" y="1263458"/>
            <a:chExt cx="819455" cy="443771"/>
          </a:xfrm>
        </p:grpSpPr>
        <p:pic>
          <p:nvPicPr>
            <p:cNvPr id="113" name="그림 112">
              <a:extLst>
                <a:ext uri="{FF2B5EF4-FFF2-40B4-BE49-F238E27FC236}">
                  <a16:creationId xmlns:a16="http://schemas.microsoft.com/office/drawing/2014/main" id="{B7E8839B-A1B1-4650-BD2C-058BB83876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8586142" y="1263458"/>
              <a:ext cx="252000" cy="252000"/>
            </a:xfrm>
            <a:prstGeom prst="rect">
              <a:avLst/>
            </a:prstGeom>
          </p:spPr>
        </p:pic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A71F0796-8AE1-4756-B6E2-774AE3D3D12F}"/>
                </a:ext>
              </a:extLst>
            </p:cNvPr>
            <p:cNvSpPr txBox="1"/>
            <p:nvPr/>
          </p:nvSpPr>
          <p:spPr>
            <a:xfrm>
              <a:off x="8302390" y="1491785"/>
              <a:ext cx="81945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Basic Security</a:t>
              </a:r>
              <a:endParaRPr kumimoji="1" lang="en-US" altLang="ko-KR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endParaRPr>
            </a:p>
          </p:txBody>
        </p:sp>
      </p:grpSp>
      <p:grpSp>
        <p:nvGrpSpPr>
          <p:cNvPr id="115" name="그룹 114">
            <a:extLst>
              <a:ext uri="{FF2B5EF4-FFF2-40B4-BE49-F238E27FC236}">
                <a16:creationId xmlns:a16="http://schemas.microsoft.com/office/drawing/2014/main" id="{F27A3765-20B7-4CAD-82B0-B2E2F1824EE5}"/>
              </a:ext>
            </a:extLst>
          </p:cNvPr>
          <p:cNvGrpSpPr/>
          <p:nvPr/>
        </p:nvGrpSpPr>
        <p:grpSpPr>
          <a:xfrm>
            <a:off x="6652007" y="1548750"/>
            <a:ext cx="769763" cy="434711"/>
            <a:chOff x="7468991" y="1262425"/>
            <a:chExt cx="769763" cy="434711"/>
          </a:xfrm>
        </p:grpSpPr>
        <p:pic>
          <p:nvPicPr>
            <p:cNvPr id="139" name="그림 138">
              <a:extLst>
                <a:ext uri="{FF2B5EF4-FFF2-40B4-BE49-F238E27FC236}">
                  <a16:creationId xmlns:a16="http://schemas.microsoft.com/office/drawing/2014/main" id="{4F7EB77F-27D7-406B-8104-E75FC00EF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7726942" y="1262425"/>
              <a:ext cx="252000" cy="252000"/>
            </a:xfrm>
            <a:prstGeom prst="rect">
              <a:avLst/>
            </a:prstGeom>
          </p:spPr>
        </p:pic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57CDA051-DA33-48CF-AC57-E2D2F4BD69A0}"/>
                </a:ext>
              </a:extLst>
            </p:cNvPr>
            <p:cNvSpPr txBox="1"/>
            <p:nvPr/>
          </p:nvSpPr>
          <p:spPr>
            <a:xfrm>
              <a:off x="7468991" y="1481692"/>
              <a:ext cx="76976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DDoS Guard</a:t>
              </a:r>
            </a:p>
          </p:txBody>
        </p:sp>
      </p:grpSp>
      <p:grpSp>
        <p:nvGrpSpPr>
          <p:cNvPr id="143" name="그룹 142">
            <a:extLst>
              <a:ext uri="{FF2B5EF4-FFF2-40B4-BE49-F238E27FC236}">
                <a16:creationId xmlns:a16="http://schemas.microsoft.com/office/drawing/2014/main" id="{AC9B8237-08BC-4461-BEEA-6C98FAAAE23E}"/>
              </a:ext>
            </a:extLst>
          </p:cNvPr>
          <p:cNvGrpSpPr/>
          <p:nvPr/>
        </p:nvGrpSpPr>
        <p:grpSpPr>
          <a:xfrm>
            <a:off x="8185563" y="1548284"/>
            <a:ext cx="1370277" cy="441636"/>
            <a:chOff x="9002547" y="1261959"/>
            <a:chExt cx="1370277" cy="441636"/>
          </a:xfrm>
        </p:grpSpPr>
        <p:pic>
          <p:nvPicPr>
            <p:cNvPr id="144" name="그림 143">
              <a:extLst>
                <a:ext uri="{FF2B5EF4-FFF2-40B4-BE49-F238E27FC236}">
                  <a16:creationId xmlns:a16="http://schemas.microsoft.com/office/drawing/2014/main" id="{93A4131E-B51B-40C9-A085-73F016B6DF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568550" y="1261959"/>
              <a:ext cx="252000" cy="252000"/>
            </a:xfrm>
            <a:prstGeom prst="rect">
              <a:avLst/>
            </a:prstGeom>
          </p:spPr>
        </p:pic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10512C85-6309-44BC-A482-DAE32A98D8C5}"/>
                </a:ext>
              </a:extLst>
            </p:cNvPr>
            <p:cNvSpPr txBox="1"/>
            <p:nvPr/>
          </p:nvSpPr>
          <p:spPr>
            <a:xfrm>
              <a:off x="9002547" y="1488151"/>
              <a:ext cx="137027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Security Monitoring</a:t>
              </a:r>
              <a:endParaRPr kumimoji="1" lang="en-US" altLang="ko-KR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endParaRPr>
            </a:p>
          </p:txBody>
        </p:sp>
      </p:grpSp>
      <p:grpSp>
        <p:nvGrpSpPr>
          <p:cNvPr id="146" name="그룹 145">
            <a:extLst>
              <a:ext uri="{FF2B5EF4-FFF2-40B4-BE49-F238E27FC236}">
                <a16:creationId xmlns:a16="http://schemas.microsoft.com/office/drawing/2014/main" id="{17D35AED-8A77-4118-8949-8EF590E02B3F}"/>
              </a:ext>
            </a:extLst>
          </p:cNvPr>
          <p:cNvGrpSpPr/>
          <p:nvPr/>
        </p:nvGrpSpPr>
        <p:grpSpPr>
          <a:xfrm>
            <a:off x="1082241" y="5316246"/>
            <a:ext cx="516487" cy="431793"/>
            <a:chOff x="2029230" y="4951930"/>
            <a:chExt cx="516487" cy="431793"/>
          </a:xfrm>
        </p:grpSpPr>
        <p:pic>
          <p:nvPicPr>
            <p:cNvPr id="147" name="그림 146">
              <a:extLst>
                <a:ext uri="{FF2B5EF4-FFF2-40B4-BE49-F238E27FC236}">
                  <a16:creationId xmlns:a16="http://schemas.microsoft.com/office/drawing/2014/main" id="{2322F667-C060-4D0C-8E2B-39B76E062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156682" y="4951930"/>
              <a:ext cx="252000" cy="252000"/>
            </a:xfrm>
            <a:prstGeom prst="rect">
              <a:avLst/>
            </a:prstGeom>
          </p:spPr>
        </p:pic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DC4A76ED-E158-41FA-918C-922505160BF0}"/>
                </a:ext>
              </a:extLst>
            </p:cNvPr>
            <p:cNvSpPr txBox="1"/>
            <p:nvPr/>
          </p:nvSpPr>
          <p:spPr>
            <a:xfrm>
              <a:off x="2029230" y="5168279"/>
              <a:ext cx="51648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Backup</a:t>
              </a:r>
              <a:endParaRPr kumimoji="1" lang="ko-KR" alt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endParaRPr>
            </a:p>
          </p:txBody>
        </p:sp>
      </p:grpSp>
      <p:grpSp>
        <p:nvGrpSpPr>
          <p:cNvPr id="149" name="그룹 148">
            <a:extLst>
              <a:ext uri="{FF2B5EF4-FFF2-40B4-BE49-F238E27FC236}">
                <a16:creationId xmlns:a16="http://schemas.microsoft.com/office/drawing/2014/main" id="{AB139E9D-C6D5-4605-983D-1343F47287A9}"/>
              </a:ext>
            </a:extLst>
          </p:cNvPr>
          <p:cNvGrpSpPr/>
          <p:nvPr/>
        </p:nvGrpSpPr>
        <p:grpSpPr>
          <a:xfrm>
            <a:off x="1066446" y="4502209"/>
            <a:ext cx="543739" cy="559958"/>
            <a:chOff x="2014008" y="3906989"/>
            <a:chExt cx="543739" cy="559958"/>
          </a:xfrm>
        </p:grpSpPr>
        <p:pic>
          <p:nvPicPr>
            <p:cNvPr id="150" name="그림 149">
              <a:extLst>
                <a:ext uri="{FF2B5EF4-FFF2-40B4-BE49-F238E27FC236}">
                  <a16:creationId xmlns:a16="http://schemas.microsoft.com/office/drawing/2014/main" id="{569C2AB9-F0ED-417A-BE69-759D82975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2161920" y="3906989"/>
              <a:ext cx="252000" cy="252000"/>
            </a:xfrm>
            <a:prstGeom prst="rect">
              <a:avLst/>
            </a:prstGeom>
          </p:spPr>
        </p:pic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323AF2D0-46BC-4454-9597-96FD1666FD8A}"/>
                </a:ext>
              </a:extLst>
            </p:cNvPr>
            <p:cNvSpPr txBox="1"/>
            <p:nvPr/>
          </p:nvSpPr>
          <p:spPr>
            <a:xfrm>
              <a:off x="2014008" y="4128393"/>
              <a:ext cx="5437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Object</a:t>
              </a:r>
            </a:p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Storage</a:t>
              </a:r>
              <a:endParaRPr kumimoji="1" lang="en-US" altLang="ko-KR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endParaRPr>
            </a:p>
          </p:txBody>
        </p:sp>
      </p:grpSp>
      <p:grpSp>
        <p:nvGrpSpPr>
          <p:cNvPr id="152" name="그룹 151">
            <a:extLst>
              <a:ext uri="{FF2B5EF4-FFF2-40B4-BE49-F238E27FC236}">
                <a16:creationId xmlns:a16="http://schemas.microsoft.com/office/drawing/2014/main" id="{753EDF8A-977C-4169-990C-95377894FB71}"/>
              </a:ext>
            </a:extLst>
          </p:cNvPr>
          <p:cNvGrpSpPr/>
          <p:nvPr/>
        </p:nvGrpSpPr>
        <p:grpSpPr>
          <a:xfrm>
            <a:off x="890272" y="2928634"/>
            <a:ext cx="914033" cy="564160"/>
            <a:chOff x="1828407" y="2333414"/>
            <a:chExt cx="914033" cy="564160"/>
          </a:xfrm>
        </p:grpSpPr>
        <p:pic>
          <p:nvPicPr>
            <p:cNvPr id="157" name="그림 156">
              <a:extLst>
                <a:ext uri="{FF2B5EF4-FFF2-40B4-BE49-F238E27FC236}">
                  <a16:creationId xmlns:a16="http://schemas.microsoft.com/office/drawing/2014/main" id="{D9C48BCD-9ED8-4AD9-9FBA-E0CF12984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2158544" y="2333414"/>
              <a:ext cx="252000" cy="252000"/>
            </a:xfrm>
            <a:prstGeom prst="rect">
              <a:avLst/>
            </a:prstGeom>
          </p:spPr>
        </p:pic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FF205B8F-EEC9-456B-91B9-8D4373D62AF0}"/>
                </a:ext>
              </a:extLst>
            </p:cNvPr>
            <p:cNvSpPr txBox="1"/>
            <p:nvPr/>
          </p:nvSpPr>
          <p:spPr>
            <a:xfrm>
              <a:off x="1828407" y="2559020"/>
              <a:ext cx="9140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Server Security </a:t>
              </a:r>
            </a:p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Check</a:t>
              </a:r>
            </a:p>
          </p:txBody>
        </p:sp>
      </p:grpSp>
      <p:grpSp>
        <p:nvGrpSpPr>
          <p:cNvPr id="159" name="그룹 158">
            <a:extLst>
              <a:ext uri="{FF2B5EF4-FFF2-40B4-BE49-F238E27FC236}">
                <a16:creationId xmlns:a16="http://schemas.microsoft.com/office/drawing/2014/main" id="{759372F0-1A4B-4228-B21A-DAA26839D778}"/>
              </a:ext>
            </a:extLst>
          </p:cNvPr>
          <p:cNvGrpSpPr/>
          <p:nvPr/>
        </p:nvGrpSpPr>
        <p:grpSpPr>
          <a:xfrm>
            <a:off x="935784" y="3711861"/>
            <a:ext cx="814646" cy="561426"/>
            <a:chOff x="1892391" y="3116641"/>
            <a:chExt cx="814646" cy="561426"/>
          </a:xfrm>
        </p:grpSpPr>
        <p:pic>
          <p:nvPicPr>
            <p:cNvPr id="160" name="그림 159">
              <a:extLst>
                <a:ext uri="{FF2B5EF4-FFF2-40B4-BE49-F238E27FC236}">
                  <a16:creationId xmlns:a16="http://schemas.microsoft.com/office/drawing/2014/main" id="{51AA783B-D90C-4EFC-8D3D-5FF420B330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2177305" y="3116641"/>
              <a:ext cx="252000" cy="252000"/>
            </a:xfrm>
            <a:prstGeom prst="rect">
              <a:avLst/>
            </a:prstGeom>
          </p:spPr>
        </p:pic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0FB0AA87-C2C7-4010-BB20-776DCD2E304C}"/>
                </a:ext>
              </a:extLst>
            </p:cNvPr>
            <p:cNvSpPr txBox="1"/>
            <p:nvPr/>
          </p:nvSpPr>
          <p:spPr>
            <a:xfrm>
              <a:off x="1892391" y="3339513"/>
              <a:ext cx="8146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Log &amp; </a:t>
              </a:r>
              <a:r>
                <a:rPr kumimoji="1" lang="en-US" altLang="ko-KR" sz="8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Crach</a:t>
              </a:r>
              <a:r>
                <a:rPr kumimoji="1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Search</a:t>
              </a:r>
              <a:endParaRPr kumimoji="1" lang="ko-KR" alt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endParaRPr>
            </a:p>
          </p:txBody>
        </p:sp>
      </p:grpSp>
      <p:grpSp>
        <p:nvGrpSpPr>
          <p:cNvPr id="162" name="그룹 161">
            <a:extLst>
              <a:ext uri="{FF2B5EF4-FFF2-40B4-BE49-F238E27FC236}">
                <a16:creationId xmlns:a16="http://schemas.microsoft.com/office/drawing/2014/main" id="{D14D0FCC-6C63-4B32-82C9-16BBFF05C6D7}"/>
              </a:ext>
            </a:extLst>
          </p:cNvPr>
          <p:cNvGrpSpPr/>
          <p:nvPr/>
        </p:nvGrpSpPr>
        <p:grpSpPr>
          <a:xfrm>
            <a:off x="4981753" y="2951802"/>
            <a:ext cx="848309" cy="568953"/>
            <a:chOff x="5007429" y="2930102"/>
            <a:chExt cx="848309" cy="568953"/>
          </a:xfrm>
        </p:grpSpPr>
        <p:pic>
          <p:nvPicPr>
            <p:cNvPr id="163" name="그림 162">
              <a:extLst>
                <a:ext uri="{FF2B5EF4-FFF2-40B4-BE49-F238E27FC236}">
                  <a16:creationId xmlns:a16="http://schemas.microsoft.com/office/drawing/2014/main" id="{D955F643-9BA7-420D-984A-58E8D7443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5307046" y="2930102"/>
              <a:ext cx="252000" cy="252000"/>
            </a:xfrm>
            <a:prstGeom prst="rect">
              <a:avLst/>
            </a:prstGeom>
          </p:spPr>
        </p:pic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1AA5917C-F450-46EB-A12A-B93A5A9AEDB2}"/>
                </a:ext>
              </a:extLst>
            </p:cNvPr>
            <p:cNvSpPr txBox="1"/>
            <p:nvPr/>
          </p:nvSpPr>
          <p:spPr>
            <a:xfrm>
              <a:off x="5007429" y="3160501"/>
              <a:ext cx="8483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 dirty="0">
                  <a:solidFill>
                    <a:schemeClr val="bg1"/>
                  </a:solidFill>
                  <a:ea typeface="NanumGothic" panose="020D0604000000000000" pitchFamily="34" charset="-127"/>
                </a:rPr>
                <a:t>WEB</a:t>
              </a:r>
            </a:p>
            <a:p>
              <a:pPr algn="ctr"/>
              <a:r>
                <a:rPr kumimoji="1" lang="en-US" altLang="ko-KR" sz="800" dirty="0">
                  <a:solidFill>
                    <a:schemeClr val="bg1"/>
                  </a:solidFill>
                  <a:ea typeface="NanumGothic" panose="020D0604000000000000" pitchFamily="34" charset="-127"/>
                </a:rPr>
                <a:t>Load Balancer</a:t>
              </a:r>
            </a:p>
          </p:txBody>
        </p:sp>
      </p:grpSp>
      <p:grpSp>
        <p:nvGrpSpPr>
          <p:cNvPr id="165" name="그룹 164">
            <a:extLst>
              <a:ext uri="{FF2B5EF4-FFF2-40B4-BE49-F238E27FC236}">
                <a16:creationId xmlns:a16="http://schemas.microsoft.com/office/drawing/2014/main" id="{6E8CEC59-169B-43D9-8C40-EE1085657C3C}"/>
              </a:ext>
            </a:extLst>
          </p:cNvPr>
          <p:cNvGrpSpPr/>
          <p:nvPr/>
        </p:nvGrpSpPr>
        <p:grpSpPr>
          <a:xfrm>
            <a:off x="7010105" y="2951802"/>
            <a:ext cx="848309" cy="568953"/>
            <a:chOff x="6949391" y="3046838"/>
            <a:chExt cx="848309" cy="568953"/>
          </a:xfrm>
        </p:grpSpPr>
        <p:pic>
          <p:nvPicPr>
            <p:cNvPr id="166" name="그림 165">
              <a:extLst>
                <a:ext uri="{FF2B5EF4-FFF2-40B4-BE49-F238E27FC236}">
                  <a16:creationId xmlns:a16="http://schemas.microsoft.com/office/drawing/2014/main" id="{7D0BCC8B-6D7A-48AD-B6AE-EC0E24F5B1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7239280" y="3046838"/>
              <a:ext cx="252000" cy="252000"/>
            </a:xfrm>
            <a:prstGeom prst="rect">
              <a:avLst/>
            </a:prstGeom>
          </p:spPr>
        </p:pic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9D237478-ECB9-4964-B01A-B5584B15AF2D}"/>
                </a:ext>
              </a:extLst>
            </p:cNvPr>
            <p:cNvSpPr txBox="1"/>
            <p:nvPr/>
          </p:nvSpPr>
          <p:spPr>
            <a:xfrm>
              <a:off x="6949391" y="3277237"/>
              <a:ext cx="8483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 dirty="0">
                  <a:solidFill>
                    <a:schemeClr val="bg1"/>
                  </a:solidFill>
                  <a:ea typeface="NanumGothic" panose="020D0604000000000000" pitchFamily="34" charset="-127"/>
                </a:rPr>
                <a:t>WAS</a:t>
              </a:r>
            </a:p>
            <a:p>
              <a:pPr algn="ctr"/>
              <a:r>
                <a:rPr kumimoji="1" lang="en-US" altLang="ko-KR" sz="800" dirty="0">
                  <a:solidFill>
                    <a:schemeClr val="bg1"/>
                  </a:solidFill>
                  <a:ea typeface="NanumGothic" panose="020D0604000000000000" pitchFamily="34" charset="-127"/>
                </a:rPr>
                <a:t>Load Balancer</a:t>
              </a:r>
            </a:p>
          </p:txBody>
        </p:sp>
      </p:grpSp>
      <p:grpSp>
        <p:nvGrpSpPr>
          <p:cNvPr id="168" name="그룹 167">
            <a:extLst>
              <a:ext uri="{FF2B5EF4-FFF2-40B4-BE49-F238E27FC236}">
                <a16:creationId xmlns:a16="http://schemas.microsoft.com/office/drawing/2014/main" id="{E89BA7E3-0ED3-4FFC-9604-B32FC417D94C}"/>
              </a:ext>
            </a:extLst>
          </p:cNvPr>
          <p:cNvGrpSpPr/>
          <p:nvPr/>
        </p:nvGrpSpPr>
        <p:grpSpPr>
          <a:xfrm>
            <a:off x="5719388" y="2946973"/>
            <a:ext cx="532517" cy="551173"/>
            <a:chOff x="4420940" y="3157285"/>
            <a:chExt cx="532517" cy="551173"/>
          </a:xfrm>
        </p:grpSpPr>
        <p:pic>
          <p:nvPicPr>
            <p:cNvPr id="169" name="그림 168">
              <a:extLst>
                <a:ext uri="{FF2B5EF4-FFF2-40B4-BE49-F238E27FC236}">
                  <a16:creationId xmlns:a16="http://schemas.microsoft.com/office/drawing/2014/main" id="{D942FA79-FABD-4BC1-B9DA-5B1541A712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4563638" y="3157285"/>
              <a:ext cx="252000" cy="252000"/>
            </a:xfrm>
            <a:prstGeom prst="rect">
              <a:avLst/>
            </a:prstGeom>
          </p:spPr>
        </p:pic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84881F0B-95EA-4953-9D0B-E0F1C52EE7A8}"/>
                </a:ext>
              </a:extLst>
            </p:cNvPr>
            <p:cNvSpPr txBox="1"/>
            <p:nvPr/>
          </p:nvSpPr>
          <p:spPr>
            <a:xfrm>
              <a:off x="4420940" y="3369904"/>
              <a:ext cx="5325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 dirty="0">
                  <a:solidFill>
                    <a:schemeClr val="bg1"/>
                  </a:solidFill>
                  <a:ea typeface="NanumGothic" panose="020D0604000000000000" pitchFamily="34" charset="-127"/>
                </a:rPr>
                <a:t>WEB</a:t>
              </a:r>
            </a:p>
            <a:p>
              <a:pPr algn="ctr"/>
              <a:r>
                <a:rPr kumimoji="1" lang="en-US" altLang="ko-KR" sz="800" dirty="0">
                  <a:solidFill>
                    <a:schemeClr val="bg1"/>
                  </a:solidFill>
                  <a:ea typeface="NanumGothic" panose="020D0604000000000000" pitchFamily="34" charset="-127"/>
                </a:rPr>
                <a:t>Firewall</a:t>
              </a:r>
            </a:p>
          </p:txBody>
        </p:sp>
      </p:grpSp>
      <p:grpSp>
        <p:nvGrpSpPr>
          <p:cNvPr id="171" name="그룹 170">
            <a:extLst>
              <a:ext uri="{FF2B5EF4-FFF2-40B4-BE49-F238E27FC236}">
                <a16:creationId xmlns:a16="http://schemas.microsoft.com/office/drawing/2014/main" id="{B18B6357-3240-4166-8F4B-52C5737ADFB1}"/>
              </a:ext>
            </a:extLst>
          </p:cNvPr>
          <p:cNvGrpSpPr/>
          <p:nvPr/>
        </p:nvGrpSpPr>
        <p:grpSpPr>
          <a:xfrm>
            <a:off x="3483032" y="4929382"/>
            <a:ext cx="865942" cy="490437"/>
            <a:chOff x="3203332" y="3844240"/>
            <a:chExt cx="865942" cy="490437"/>
          </a:xfrm>
        </p:grpSpPr>
        <p:pic>
          <p:nvPicPr>
            <p:cNvPr id="172" name="그림 171">
              <a:extLst>
                <a:ext uri="{FF2B5EF4-FFF2-40B4-BE49-F238E27FC236}">
                  <a16:creationId xmlns:a16="http://schemas.microsoft.com/office/drawing/2014/main" id="{3B50F7C4-005C-4BB9-A309-6878F3166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496160" y="3844240"/>
              <a:ext cx="252000" cy="252000"/>
            </a:xfrm>
            <a:prstGeom prst="rect">
              <a:avLst/>
            </a:prstGeom>
          </p:spPr>
        </p:pic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E223615F-5B05-4F34-9231-0918AD9BB156}"/>
                </a:ext>
              </a:extLst>
            </p:cNvPr>
            <p:cNvSpPr txBox="1"/>
            <p:nvPr/>
          </p:nvSpPr>
          <p:spPr>
            <a:xfrm>
              <a:off x="3203332" y="4103845"/>
              <a:ext cx="86594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 </a:t>
              </a:r>
              <a:r>
                <a:rPr kumimoji="1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Block Storage</a:t>
              </a:r>
            </a:p>
          </p:txBody>
        </p:sp>
      </p:grpSp>
      <p:grpSp>
        <p:nvGrpSpPr>
          <p:cNvPr id="176" name="그룹 175">
            <a:extLst>
              <a:ext uri="{FF2B5EF4-FFF2-40B4-BE49-F238E27FC236}">
                <a16:creationId xmlns:a16="http://schemas.microsoft.com/office/drawing/2014/main" id="{2614A6B3-0BAD-4C25-968F-394C1D276A07}"/>
              </a:ext>
            </a:extLst>
          </p:cNvPr>
          <p:cNvGrpSpPr/>
          <p:nvPr/>
        </p:nvGrpSpPr>
        <p:grpSpPr>
          <a:xfrm>
            <a:off x="7231937" y="5592762"/>
            <a:ext cx="386644" cy="477605"/>
            <a:chOff x="4987831" y="5711597"/>
            <a:chExt cx="386644" cy="477605"/>
          </a:xfrm>
        </p:grpSpPr>
        <p:pic>
          <p:nvPicPr>
            <p:cNvPr id="181" name="그림 180">
              <a:extLst>
                <a:ext uri="{FF2B5EF4-FFF2-40B4-BE49-F238E27FC236}">
                  <a16:creationId xmlns:a16="http://schemas.microsoft.com/office/drawing/2014/main" id="{6499E061-37E3-47D2-A795-372021ACA2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053521" y="5711597"/>
              <a:ext cx="252000" cy="252000"/>
            </a:xfrm>
            <a:prstGeom prst="rect">
              <a:avLst/>
            </a:prstGeom>
          </p:spPr>
        </p:pic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755020F2-BF5C-4758-8331-BCD8D50D9B22}"/>
                </a:ext>
              </a:extLst>
            </p:cNvPr>
            <p:cNvSpPr txBox="1"/>
            <p:nvPr/>
          </p:nvSpPr>
          <p:spPr>
            <a:xfrm>
              <a:off x="4987831" y="5973758"/>
              <a:ext cx="3866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NAS</a:t>
              </a:r>
              <a:endParaRPr kumimoji="1" lang="ko-KR" alt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endParaRPr>
            </a:p>
          </p:txBody>
        </p:sp>
      </p:grpSp>
      <p:grpSp>
        <p:nvGrpSpPr>
          <p:cNvPr id="183" name="그룹 182">
            <a:extLst>
              <a:ext uri="{FF2B5EF4-FFF2-40B4-BE49-F238E27FC236}">
                <a16:creationId xmlns:a16="http://schemas.microsoft.com/office/drawing/2014/main" id="{C6268E85-281B-4D42-9771-7214869ED3A4}"/>
              </a:ext>
            </a:extLst>
          </p:cNvPr>
          <p:cNvGrpSpPr/>
          <p:nvPr/>
        </p:nvGrpSpPr>
        <p:grpSpPr>
          <a:xfrm>
            <a:off x="7178390" y="3868106"/>
            <a:ext cx="498855" cy="456242"/>
            <a:chOff x="6854530" y="3861817"/>
            <a:chExt cx="498855" cy="456242"/>
          </a:xfrm>
        </p:grpSpPr>
        <p:pic>
          <p:nvPicPr>
            <p:cNvPr id="184" name="그림 183">
              <a:extLst>
                <a:ext uri="{FF2B5EF4-FFF2-40B4-BE49-F238E27FC236}">
                  <a16:creationId xmlns:a16="http://schemas.microsoft.com/office/drawing/2014/main" id="{F02F7FD3-0294-4D74-9392-924F7DE0E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981372" y="3861817"/>
              <a:ext cx="252000" cy="252000"/>
            </a:xfrm>
            <a:prstGeom prst="rect">
              <a:avLst/>
            </a:prstGeom>
          </p:spPr>
        </p:pic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F5A9ACB6-A214-4C74-B696-1890FEA9671A}"/>
                </a:ext>
              </a:extLst>
            </p:cNvPr>
            <p:cNvSpPr txBox="1"/>
            <p:nvPr/>
          </p:nvSpPr>
          <p:spPr>
            <a:xfrm>
              <a:off x="6854530" y="4102615"/>
              <a:ext cx="49885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 dirty="0">
                  <a:solidFill>
                    <a:schemeClr val="bg1"/>
                  </a:solidFill>
                  <a:ea typeface="NanumGothic" panose="020D0604000000000000" pitchFamily="34" charset="-127"/>
                </a:rPr>
                <a:t>WAS 1</a:t>
              </a:r>
              <a:endParaRPr kumimoji="1" lang="ko-KR" altLang="en-US" sz="800" dirty="0">
                <a:solidFill>
                  <a:schemeClr val="bg1"/>
                </a:solidFill>
                <a:ea typeface="NanumGothic" panose="020D0604000000000000" pitchFamily="34" charset="-127"/>
              </a:endParaRPr>
            </a:p>
          </p:txBody>
        </p:sp>
      </p:grpSp>
      <p:grpSp>
        <p:nvGrpSpPr>
          <p:cNvPr id="223" name="그룹 222">
            <a:extLst>
              <a:ext uri="{FF2B5EF4-FFF2-40B4-BE49-F238E27FC236}">
                <a16:creationId xmlns:a16="http://schemas.microsoft.com/office/drawing/2014/main" id="{E4339C5C-1C9D-468F-9332-43BF130C3596}"/>
              </a:ext>
            </a:extLst>
          </p:cNvPr>
          <p:cNvGrpSpPr/>
          <p:nvPr/>
        </p:nvGrpSpPr>
        <p:grpSpPr>
          <a:xfrm>
            <a:off x="9157972" y="3877631"/>
            <a:ext cx="410690" cy="456242"/>
            <a:chOff x="8832187" y="3871342"/>
            <a:chExt cx="410690" cy="456242"/>
          </a:xfrm>
        </p:grpSpPr>
        <p:pic>
          <p:nvPicPr>
            <p:cNvPr id="224" name="그림 223">
              <a:extLst>
                <a:ext uri="{FF2B5EF4-FFF2-40B4-BE49-F238E27FC236}">
                  <a16:creationId xmlns:a16="http://schemas.microsoft.com/office/drawing/2014/main" id="{D9C5C52F-00EC-42CC-98EA-114F8D92A1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905803" y="3871342"/>
              <a:ext cx="252000" cy="252000"/>
            </a:xfrm>
            <a:prstGeom prst="rect">
              <a:avLst/>
            </a:prstGeom>
          </p:spPr>
        </p:pic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4B8D4DEC-39D4-456D-8EF8-8C41353F4F23}"/>
                </a:ext>
              </a:extLst>
            </p:cNvPr>
            <p:cNvSpPr txBox="1"/>
            <p:nvPr/>
          </p:nvSpPr>
          <p:spPr>
            <a:xfrm>
              <a:off x="8832187" y="4112140"/>
              <a:ext cx="41069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 dirty="0">
                  <a:solidFill>
                    <a:schemeClr val="bg1"/>
                  </a:solidFill>
                  <a:ea typeface="NanumGothic" panose="020D0604000000000000" pitchFamily="34" charset="-127"/>
                </a:rPr>
                <a:t>DB 1</a:t>
              </a:r>
              <a:endParaRPr kumimoji="1" lang="ko-KR" altLang="en-US" sz="800" dirty="0">
                <a:solidFill>
                  <a:schemeClr val="bg1"/>
                </a:solidFill>
                <a:ea typeface="NanumGothic" panose="020D0604000000000000" pitchFamily="34" charset="-127"/>
              </a:endParaRPr>
            </a:p>
          </p:txBody>
        </p:sp>
      </p:grpSp>
      <p:grpSp>
        <p:nvGrpSpPr>
          <p:cNvPr id="226" name="그룹 225">
            <a:extLst>
              <a:ext uri="{FF2B5EF4-FFF2-40B4-BE49-F238E27FC236}">
                <a16:creationId xmlns:a16="http://schemas.microsoft.com/office/drawing/2014/main" id="{2288D9DB-0E98-4518-8707-6F16F1A6C98A}"/>
              </a:ext>
            </a:extLst>
          </p:cNvPr>
          <p:cNvGrpSpPr/>
          <p:nvPr/>
        </p:nvGrpSpPr>
        <p:grpSpPr>
          <a:xfrm>
            <a:off x="5752244" y="3876908"/>
            <a:ext cx="487634" cy="456242"/>
            <a:chOff x="4968260" y="3870619"/>
            <a:chExt cx="487634" cy="456242"/>
          </a:xfrm>
        </p:grpSpPr>
        <p:pic>
          <p:nvPicPr>
            <p:cNvPr id="227" name="그림 226">
              <a:extLst>
                <a:ext uri="{FF2B5EF4-FFF2-40B4-BE49-F238E27FC236}">
                  <a16:creationId xmlns:a16="http://schemas.microsoft.com/office/drawing/2014/main" id="{FA85951C-A757-4886-BAD3-224D53EF5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079765" y="3870619"/>
              <a:ext cx="252000" cy="252000"/>
            </a:xfrm>
            <a:prstGeom prst="rect">
              <a:avLst/>
            </a:prstGeom>
          </p:spPr>
        </p:pic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56F0423E-3809-4367-80FD-1462677A5B2A}"/>
                </a:ext>
              </a:extLst>
            </p:cNvPr>
            <p:cNvSpPr txBox="1"/>
            <p:nvPr/>
          </p:nvSpPr>
          <p:spPr>
            <a:xfrm>
              <a:off x="4968260" y="4111417"/>
              <a:ext cx="48763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 dirty="0">
                  <a:solidFill>
                    <a:schemeClr val="bg1"/>
                  </a:solidFill>
                  <a:ea typeface="NanumGothic" panose="020D0604000000000000" pitchFamily="34" charset="-127"/>
                </a:rPr>
                <a:t>WEB 1</a:t>
              </a:r>
              <a:endParaRPr kumimoji="1" lang="ko-KR" altLang="en-US" sz="800" dirty="0">
                <a:solidFill>
                  <a:schemeClr val="bg1"/>
                </a:solidFill>
                <a:ea typeface="NanumGothic" panose="020D0604000000000000" pitchFamily="34" charset="-127"/>
              </a:endParaRPr>
            </a:p>
          </p:txBody>
        </p:sp>
      </p:grpSp>
      <p:grpSp>
        <p:nvGrpSpPr>
          <p:cNvPr id="229" name="그룹 228">
            <a:extLst>
              <a:ext uri="{FF2B5EF4-FFF2-40B4-BE49-F238E27FC236}">
                <a16:creationId xmlns:a16="http://schemas.microsoft.com/office/drawing/2014/main" id="{87D01B9B-1D0A-4957-B137-B2922CEBA608}"/>
              </a:ext>
            </a:extLst>
          </p:cNvPr>
          <p:cNvGrpSpPr/>
          <p:nvPr/>
        </p:nvGrpSpPr>
        <p:grpSpPr>
          <a:xfrm>
            <a:off x="7178137" y="4965700"/>
            <a:ext cx="498855" cy="456242"/>
            <a:chOff x="6854530" y="3861817"/>
            <a:chExt cx="498855" cy="456242"/>
          </a:xfrm>
        </p:grpSpPr>
        <p:pic>
          <p:nvPicPr>
            <p:cNvPr id="230" name="그림 229">
              <a:extLst>
                <a:ext uri="{FF2B5EF4-FFF2-40B4-BE49-F238E27FC236}">
                  <a16:creationId xmlns:a16="http://schemas.microsoft.com/office/drawing/2014/main" id="{58496C74-37B8-44E6-BC26-38F719B9EA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981372" y="3861817"/>
              <a:ext cx="252000" cy="252000"/>
            </a:xfrm>
            <a:prstGeom prst="rect">
              <a:avLst/>
            </a:prstGeom>
          </p:spPr>
        </p:pic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965BDF83-9DF2-428D-99E8-E2A58BD37073}"/>
                </a:ext>
              </a:extLst>
            </p:cNvPr>
            <p:cNvSpPr txBox="1"/>
            <p:nvPr/>
          </p:nvSpPr>
          <p:spPr>
            <a:xfrm>
              <a:off x="6854530" y="4102615"/>
              <a:ext cx="49885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>
                  <a:solidFill>
                    <a:schemeClr val="bg1"/>
                  </a:solidFill>
                  <a:ea typeface="NanumGothic" panose="020D0604000000000000" pitchFamily="34" charset="-127"/>
                </a:rPr>
                <a:t>WAS 2</a:t>
              </a:r>
              <a:endParaRPr kumimoji="1" lang="ko-KR" altLang="en-US" sz="800" dirty="0">
                <a:solidFill>
                  <a:schemeClr val="bg1"/>
                </a:solidFill>
                <a:ea typeface="NanumGothic" panose="020D0604000000000000" pitchFamily="34" charset="-127"/>
              </a:endParaRPr>
            </a:p>
          </p:txBody>
        </p:sp>
      </p:grpSp>
      <p:grpSp>
        <p:nvGrpSpPr>
          <p:cNvPr id="232" name="그룹 231">
            <a:extLst>
              <a:ext uri="{FF2B5EF4-FFF2-40B4-BE49-F238E27FC236}">
                <a16:creationId xmlns:a16="http://schemas.microsoft.com/office/drawing/2014/main" id="{CBF0E33C-89A1-4DF7-A075-0C3C53F59498}"/>
              </a:ext>
            </a:extLst>
          </p:cNvPr>
          <p:cNvGrpSpPr/>
          <p:nvPr/>
        </p:nvGrpSpPr>
        <p:grpSpPr>
          <a:xfrm>
            <a:off x="9148575" y="4975225"/>
            <a:ext cx="410690" cy="456242"/>
            <a:chOff x="8832187" y="3871342"/>
            <a:chExt cx="410690" cy="456242"/>
          </a:xfrm>
        </p:grpSpPr>
        <p:pic>
          <p:nvPicPr>
            <p:cNvPr id="233" name="그림 232">
              <a:extLst>
                <a:ext uri="{FF2B5EF4-FFF2-40B4-BE49-F238E27FC236}">
                  <a16:creationId xmlns:a16="http://schemas.microsoft.com/office/drawing/2014/main" id="{7007F031-C1D8-48BD-A7D7-0531EA175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905803" y="3871342"/>
              <a:ext cx="252000" cy="252000"/>
            </a:xfrm>
            <a:prstGeom prst="rect">
              <a:avLst/>
            </a:prstGeom>
          </p:spPr>
        </p:pic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2064C4EF-B2E9-4D1E-BE94-EA65C45EA629}"/>
                </a:ext>
              </a:extLst>
            </p:cNvPr>
            <p:cNvSpPr txBox="1"/>
            <p:nvPr/>
          </p:nvSpPr>
          <p:spPr>
            <a:xfrm>
              <a:off x="8832187" y="4112140"/>
              <a:ext cx="41069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>
                  <a:solidFill>
                    <a:schemeClr val="bg1"/>
                  </a:solidFill>
                  <a:ea typeface="NanumGothic" panose="020D0604000000000000" pitchFamily="34" charset="-127"/>
                </a:rPr>
                <a:t>DB 2</a:t>
              </a:r>
              <a:endParaRPr kumimoji="1" lang="ko-KR" altLang="en-US" sz="800" dirty="0">
                <a:solidFill>
                  <a:schemeClr val="bg1"/>
                </a:solidFill>
                <a:ea typeface="NanumGothic" panose="020D0604000000000000" pitchFamily="34" charset="-127"/>
              </a:endParaRPr>
            </a:p>
          </p:txBody>
        </p:sp>
      </p:grpSp>
      <p:grpSp>
        <p:nvGrpSpPr>
          <p:cNvPr id="235" name="그룹 234">
            <a:extLst>
              <a:ext uri="{FF2B5EF4-FFF2-40B4-BE49-F238E27FC236}">
                <a16:creationId xmlns:a16="http://schemas.microsoft.com/office/drawing/2014/main" id="{9664C843-2927-4975-B5B5-A247FD91FD7E}"/>
              </a:ext>
            </a:extLst>
          </p:cNvPr>
          <p:cNvGrpSpPr/>
          <p:nvPr/>
        </p:nvGrpSpPr>
        <p:grpSpPr>
          <a:xfrm>
            <a:off x="5751991" y="4974502"/>
            <a:ext cx="487634" cy="456242"/>
            <a:chOff x="4968260" y="3870619"/>
            <a:chExt cx="487634" cy="456242"/>
          </a:xfrm>
        </p:grpSpPr>
        <p:pic>
          <p:nvPicPr>
            <p:cNvPr id="236" name="그림 235">
              <a:extLst>
                <a:ext uri="{FF2B5EF4-FFF2-40B4-BE49-F238E27FC236}">
                  <a16:creationId xmlns:a16="http://schemas.microsoft.com/office/drawing/2014/main" id="{AD09CD45-E187-463C-8B5A-5DC6B3D57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079765" y="3870619"/>
              <a:ext cx="252000" cy="252000"/>
            </a:xfrm>
            <a:prstGeom prst="rect">
              <a:avLst/>
            </a:prstGeom>
          </p:spPr>
        </p:pic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F1BE3647-CF72-4CC3-A535-3080FDFE0850}"/>
                </a:ext>
              </a:extLst>
            </p:cNvPr>
            <p:cNvSpPr txBox="1"/>
            <p:nvPr/>
          </p:nvSpPr>
          <p:spPr>
            <a:xfrm>
              <a:off x="4968260" y="4111417"/>
              <a:ext cx="48763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>
                  <a:solidFill>
                    <a:schemeClr val="bg1"/>
                  </a:solidFill>
                  <a:ea typeface="NanumGothic" panose="020D0604000000000000" pitchFamily="34" charset="-127"/>
                </a:rPr>
                <a:t>WEB 2</a:t>
              </a:r>
              <a:endParaRPr kumimoji="1" lang="ko-KR" altLang="en-US" sz="800" dirty="0">
                <a:solidFill>
                  <a:schemeClr val="bg1"/>
                </a:solidFill>
                <a:ea typeface="NanumGothic" panose="020D0604000000000000" pitchFamily="34" charset="-127"/>
              </a:endParaRPr>
            </a:p>
          </p:txBody>
        </p:sp>
      </p:grpSp>
      <p:cxnSp>
        <p:nvCxnSpPr>
          <p:cNvPr id="238" name="Shape 551">
            <a:extLst>
              <a:ext uri="{FF2B5EF4-FFF2-40B4-BE49-F238E27FC236}">
                <a16:creationId xmlns:a16="http://schemas.microsoft.com/office/drawing/2014/main" id="{A6741CC8-1C4A-46F0-94F6-0042EE30132A}"/>
              </a:ext>
            </a:extLst>
          </p:cNvPr>
          <p:cNvCxnSpPr>
            <a:cxnSpLocks/>
            <a:stCxn id="169" idx="2"/>
            <a:endCxn id="227" idx="0"/>
          </p:cNvCxnSpPr>
          <p:nvPr/>
        </p:nvCxnSpPr>
        <p:spPr>
          <a:xfrm rot="16200000" flipH="1">
            <a:off x="5649950" y="3537108"/>
            <a:ext cx="677935" cy="1663"/>
          </a:xfrm>
          <a:prstGeom prst="bentConnector3">
            <a:avLst>
              <a:gd name="adj1" fmla="val 50000"/>
            </a:avLst>
          </a:prstGeom>
          <a:noFill/>
          <a:ln w="12700" cap="flat" cmpd="sng">
            <a:solidFill>
              <a:srgbClr val="00C79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9" name="Shape 551">
            <a:extLst>
              <a:ext uri="{FF2B5EF4-FFF2-40B4-BE49-F238E27FC236}">
                <a16:creationId xmlns:a16="http://schemas.microsoft.com/office/drawing/2014/main" id="{8DFD5848-ABB2-40D6-9D6C-192964E48121}"/>
              </a:ext>
            </a:extLst>
          </p:cNvPr>
          <p:cNvCxnSpPr>
            <a:cxnSpLocks/>
            <a:stCxn id="166" idx="2"/>
            <a:endCxn id="184" idx="0"/>
          </p:cNvCxnSpPr>
          <p:nvPr/>
        </p:nvCxnSpPr>
        <p:spPr>
          <a:xfrm>
            <a:off x="7425994" y="3203802"/>
            <a:ext cx="5238" cy="664304"/>
          </a:xfrm>
          <a:prstGeom prst="straightConnector1">
            <a:avLst/>
          </a:prstGeom>
          <a:noFill/>
          <a:ln w="12700" cap="flat" cmpd="sng">
            <a:solidFill>
              <a:srgbClr val="00C79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0" name="Shape 551">
            <a:extLst>
              <a:ext uri="{FF2B5EF4-FFF2-40B4-BE49-F238E27FC236}">
                <a16:creationId xmlns:a16="http://schemas.microsoft.com/office/drawing/2014/main" id="{BCD3FA89-614C-4473-85AC-95186D54A1AD}"/>
              </a:ext>
            </a:extLst>
          </p:cNvPr>
          <p:cNvCxnSpPr>
            <a:cxnSpLocks/>
            <a:stCxn id="169" idx="1"/>
            <a:endCxn id="163" idx="3"/>
          </p:cNvCxnSpPr>
          <p:nvPr/>
        </p:nvCxnSpPr>
        <p:spPr>
          <a:xfrm flipH="1">
            <a:off x="5533370" y="3072973"/>
            <a:ext cx="328716" cy="4829"/>
          </a:xfrm>
          <a:prstGeom prst="straightConnector1">
            <a:avLst/>
          </a:prstGeom>
          <a:noFill/>
          <a:ln w="12700" cap="flat" cmpd="sng">
            <a:solidFill>
              <a:srgbClr val="00C79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1" name="Shape 551">
            <a:extLst>
              <a:ext uri="{FF2B5EF4-FFF2-40B4-BE49-F238E27FC236}">
                <a16:creationId xmlns:a16="http://schemas.microsoft.com/office/drawing/2014/main" id="{19A6C8FE-5E23-4E23-BA32-B012554B9C69}"/>
              </a:ext>
            </a:extLst>
          </p:cNvPr>
          <p:cNvCxnSpPr>
            <a:cxnSpLocks/>
            <a:stCxn id="169" idx="3"/>
            <a:endCxn id="236" idx="0"/>
          </p:cNvCxnSpPr>
          <p:nvPr/>
        </p:nvCxnSpPr>
        <p:spPr>
          <a:xfrm flipH="1">
            <a:off x="5989496" y="3072973"/>
            <a:ext cx="124590" cy="1901529"/>
          </a:xfrm>
          <a:prstGeom prst="bentConnector4">
            <a:avLst>
              <a:gd name="adj1" fmla="val -183482"/>
              <a:gd name="adj2" fmla="val 75914"/>
            </a:avLst>
          </a:prstGeom>
          <a:noFill/>
          <a:ln w="12700" cap="flat" cmpd="sng">
            <a:solidFill>
              <a:srgbClr val="00C79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2" name="Shape 551">
            <a:extLst>
              <a:ext uri="{FF2B5EF4-FFF2-40B4-BE49-F238E27FC236}">
                <a16:creationId xmlns:a16="http://schemas.microsoft.com/office/drawing/2014/main" id="{144D0193-C73D-46BE-85B7-1AB828292005}"/>
              </a:ext>
            </a:extLst>
          </p:cNvPr>
          <p:cNvCxnSpPr>
            <a:cxnSpLocks/>
            <a:stCxn id="166" idx="3"/>
            <a:endCxn id="230" idx="0"/>
          </p:cNvCxnSpPr>
          <p:nvPr/>
        </p:nvCxnSpPr>
        <p:spPr>
          <a:xfrm flipH="1">
            <a:off x="7430979" y="3077802"/>
            <a:ext cx="121015" cy="1887898"/>
          </a:xfrm>
          <a:prstGeom prst="bentConnector4">
            <a:avLst>
              <a:gd name="adj1" fmla="val -188902"/>
              <a:gd name="adj2" fmla="val 76586"/>
            </a:avLst>
          </a:prstGeom>
          <a:noFill/>
          <a:ln w="12700" cap="flat" cmpd="sng">
            <a:solidFill>
              <a:srgbClr val="00C79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4326804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D54F098B-AB12-214E-BA3B-8F3AB5068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Multi</a:t>
            </a:r>
            <a:r>
              <a:rPr lang="en" altLang="ko-KR"/>
              <a:t> </a:t>
            </a:r>
            <a:r>
              <a:rPr lang="en" altLang="ko-KR" dirty="0"/>
              <a:t>VPC Configuration Example </a:t>
            </a:r>
            <a:r>
              <a:rPr lang="en-US" altLang="ko-KR" dirty="0"/>
              <a:t>(</a:t>
            </a:r>
            <a:r>
              <a:rPr lang="en" altLang="ko-KR" dirty="0"/>
              <a:t>Light Backgrounds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100" name="직사각형 99">
            <a:extLst>
              <a:ext uri="{FF2B5EF4-FFF2-40B4-BE49-F238E27FC236}">
                <a16:creationId xmlns:a16="http://schemas.microsoft.com/office/drawing/2014/main" id="{3850EEE6-FFAC-47CC-A9AF-85761068BBF4}"/>
              </a:ext>
            </a:extLst>
          </p:cNvPr>
          <p:cNvSpPr/>
          <p:nvPr/>
        </p:nvSpPr>
        <p:spPr>
          <a:xfrm>
            <a:off x="5561064" y="2941136"/>
            <a:ext cx="2016000" cy="3024000"/>
          </a:xfrm>
          <a:prstGeom prst="rect">
            <a:avLst/>
          </a:prstGeom>
          <a:solidFill>
            <a:srgbClr val="ABDAF2">
              <a:alpha val="301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810B060F-C66A-4D8A-8EC4-6C953B4FF701}"/>
              </a:ext>
            </a:extLst>
          </p:cNvPr>
          <p:cNvSpPr txBox="1"/>
          <p:nvPr/>
        </p:nvSpPr>
        <p:spPr>
          <a:xfrm>
            <a:off x="5738183" y="2932316"/>
            <a:ext cx="11128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800">
                <a:solidFill>
                  <a:srgbClr val="5DA1C3"/>
                </a:solidFill>
                <a:ea typeface="NanumGothic" panose="020D0604000000000000" pitchFamily="34" charset="-127"/>
              </a:rPr>
              <a:t>Private subnet-WAS</a:t>
            </a:r>
            <a:endParaRPr kumimoji="1" lang="ko-KR" altLang="en-US" sz="800" dirty="0">
              <a:solidFill>
                <a:srgbClr val="5DA1C3"/>
              </a:solidFill>
              <a:ea typeface="NanumGothic" panose="020D0604000000000000" pitchFamily="34" charset="-127"/>
            </a:endParaRPr>
          </a:p>
        </p:txBody>
      </p:sp>
      <p:sp>
        <p:nvSpPr>
          <p:cNvPr id="102" name="직사각형 101">
            <a:extLst>
              <a:ext uri="{FF2B5EF4-FFF2-40B4-BE49-F238E27FC236}">
                <a16:creationId xmlns:a16="http://schemas.microsoft.com/office/drawing/2014/main" id="{C9CD14B7-10E5-4A74-8644-42013E74793F}"/>
              </a:ext>
            </a:extLst>
          </p:cNvPr>
          <p:cNvSpPr/>
          <p:nvPr/>
        </p:nvSpPr>
        <p:spPr>
          <a:xfrm>
            <a:off x="2437534" y="2503619"/>
            <a:ext cx="2412000" cy="3569476"/>
          </a:xfrm>
          <a:prstGeom prst="rect">
            <a:avLst/>
          </a:prstGeom>
          <a:noFill/>
          <a:ln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13FD0028-D0B6-4FC0-8777-A267BA8F5609}"/>
              </a:ext>
            </a:extLst>
          </p:cNvPr>
          <p:cNvSpPr txBox="1"/>
          <p:nvPr/>
        </p:nvSpPr>
        <p:spPr>
          <a:xfrm>
            <a:off x="2650307" y="2524090"/>
            <a:ext cx="18478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800">
                <a:solidFill>
                  <a:srgbClr val="5DA1C3"/>
                </a:solidFill>
                <a:ea typeface="NanumGothic" panose="020D0604000000000000" pitchFamily="34" charset="-127"/>
              </a:rPr>
              <a:t>VPC Public DMZ</a:t>
            </a:r>
            <a:endParaRPr kumimoji="1" lang="ko-KR" altLang="en-US" sz="800" dirty="0">
              <a:solidFill>
                <a:srgbClr val="5DA1C3"/>
              </a:solidFill>
              <a:ea typeface="NanumGothic" panose="020D0604000000000000" pitchFamily="34" charset="-127"/>
            </a:endParaRPr>
          </a:p>
        </p:txBody>
      </p:sp>
      <p:sp>
        <p:nvSpPr>
          <p:cNvPr id="104" name="직사각형 103">
            <a:extLst>
              <a:ext uri="{FF2B5EF4-FFF2-40B4-BE49-F238E27FC236}">
                <a16:creationId xmlns:a16="http://schemas.microsoft.com/office/drawing/2014/main" id="{646BF005-9CFA-4C8D-8647-652B2B616CB2}"/>
              </a:ext>
            </a:extLst>
          </p:cNvPr>
          <p:cNvSpPr/>
          <p:nvPr/>
        </p:nvSpPr>
        <p:spPr>
          <a:xfrm>
            <a:off x="568180" y="1173637"/>
            <a:ext cx="11055640" cy="545443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C409B01-5D95-4C6A-B929-66FDB61E7934}"/>
              </a:ext>
            </a:extLst>
          </p:cNvPr>
          <p:cNvSpPr txBox="1"/>
          <p:nvPr/>
        </p:nvSpPr>
        <p:spPr>
          <a:xfrm>
            <a:off x="842329" y="1194106"/>
            <a:ext cx="8595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000">
                <a:solidFill>
                  <a:srgbClr val="355CE6"/>
                </a:solidFill>
                <a:ea typeface="NanumGothic" panose="020D0604000000000000" pitchFamily="34" charset="-127"/>
              </a:rPr>
              <a:t>NHN Cloud</a:t>
            </a:r>
            <a:endParaRPr kumimoji="1" lang="ko-KR" altLang="en-US" sz="1000" dirty="0">
              <a:solidFill>
                <a:srgbClr val="355CE6"/>
              </a:solidFill>
              <a:ea typeface="NanumGothic" panose="020D0604000000000000" pitchFamily="34" charset="-127"/>
            </a:endParaRPr>
          </a:p>
        </p:txBody>
      </p:sp>
      <p:sp>
        <p:nvSpPr>
          <p:cNvPr id="106" name="직사각형 105">
            <a:extLst>
              <a:ext uri="{FF2B5EF4-FFF2-40B4-BE49-F238E27FC236}">
                <a16:creationId xmlns:a16="http://schemas.microsoft.com/office/drawing/2014/main" id="{96AAF173-D49B-4992-9687-291A05E831FF}"/>
              </a:ext>
            </a:extLst>
          </p:cNvPr>
          <p:cNvSpPr/>
          <p:nvPr/>
        </p:nvSpPr>
        <p:spPr>
          <a:xfrm>
            <a:off x="2642842" y="2934598"/>
            <a:ext cx="2016000" cy="3024000"/>
          </a:xfrm>
          <a:prstGeom prst="rect">
            <a:avLst/>
          </a:prstGeom>
          <a:solidFill>
            <a:srgbClr val="99E5B1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C8331183-55EB-4A1D-A029-8B7BA3B8BDEC}"/>
              </a:ext>
            </a:extLst>
          </p:cNvPr>
          <p:cNvSpPr txBox="1"/>
          <p:nvPr/>
        </p:nvSpPr>
        <p:spPr>
          <a:xfrm>
            <a:off x="2827579" y="2925779"/>
            <a:ext cx="10663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800">
                <a:solidFill>
                  <a:srgbClr val="38A55A"/>
                </a:solidFill>
                <a:ea typeface="NanumGothic" panose="020D0604000000000000" pitchFamily="34" charset="-127"/>
              </a:rPr>
              <a:t>Public subnet-WEB</a:t>
            </a:r>
            <a:endParaRPr kumimoji="1" lang="ko-KR" altLang="en-US" sz="800" dirty="0">
              <a:solidFill>
                <a:srgbClr val="38A55A"/>
              </a:solidFill>
              <a:ea typeface="NanumGothic" panose="020D0604000000000000" pitchFamily="34" charset="-127"/>
            </a:endParaRPr>
          </a:p>
        </p:txBody>
      </p:sp>
      <p:pic>
        <p:nvPicPr>
          <p:cNvPr id="108" name="그림 107">
            <a:extLst>
              <a:ext uri="{FF2B5EF4-FFF2-40B4-BE49-F238E27FC236}">
                <a16:creationId xmlns:a16="http://schemas.microsoft.com/office/drawing/2014/main" id="{692D8AA3-CBED-4C03-AB6B-FC24375A5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180" y="1165887"/>
            <a:ext cx="266400" cy="266400"/>
          </a:xfrm>
          <a:prstGeom prst="rect">
            <a:avLst/>
          </a:prstGeom>
        </p:spPr>
      </p:pic>
      <p:pic>
        <p:nvPicPr>
          <p:cNvPr id="109" name="그림 108">
            <a:extLst>
              <a:ext uri="{FF2B5EF4-FFF2-40B4-BE49-F238E27FC236}">
                <a16:creationId xmlns:a16="http://schemas.microsoft.com/office/drawing/2014/main" id="{D745111A-C1D1-4E0F-9E0B-4B4F93778B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3689" y="2938853"/>
            <a:ext cx="180000" cy="180000"/>
          </a:xfrm>
          <a:prstGeom prst="rect">
            <a:avLst/>
          </a:prstGeom>
        </p:spPr>
      </p:pic>
      <p:pic>
        <p:nvPicPr>
          <p:cNvPr id="110" name="그림 109">
            <a:extLst>
              <a:ext uri="{FF2B5EF4-FFF2-40B4-BE49-F238E27FC236}">
                <a16:creationId xmlns:a16="http://schemas.microsoft.com/office/drawing/2014/main" id="{B31CE4F7-B675-4F48-955E-311EC15168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5467" y="2932316"/>
            <a:ext cx="180000" cy="180000"/>
          </a:xfrm>
          <a:prstGeom prst="rect">
            <a:avLst/>
          </a:prstGeom>
        </p:spPr>
      </p:pic>
      <p:pic>
        <p:nvPicPr>
          <p:cNvPr id="111" name="그림 110">
            <a:extLst>
              <a:ext uri="{FF2B5EF4-FFF2-40B4-BE49-F238E27FC236}">
                <a16:creationId xmlns:a16="http://schemas.microsoft.com/office/drawing/2014/main" id="{E58A7272-33F5-4B9D-AA9F-8B86888903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0157" y="2510201"/>
            <a:ext cx="217219" cy="217219"/>
          </a:xfrm>
          <a:prstGeom prst="rect">
            <a:avLst/>
          </a:prstGeom>
        </p:spPr>
      </p:pic>
      <p:sp>
        <p:nvSpPr>
          <p:cNvPr id="112" name="직사각형 111">
            <a:extLst>
              <a:ext uri="{FF2B5EF4-FFF2-40B4-BE49-F238E27FC236}">
                <a16:creationId xmlns:a16="http://schemas.microsoft.com/office/drawing/2014/main" id="{13271FA8-BDDE-444E-86B5-BDE359D7BAA0}"/>
              </a:ext>
            </a:extLst>
          </p:cNvPr>
          <p:cNvSpPr/>
          <p:nvPr/>
        </p:nvSpPr>
        <p:spPr>
          <a:xfrm>
            <a:off x="897549" y="1462256"/>
            <a:ext cx="10509359" cy="510569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8C275AD8-A721-48B7-B865-E3BD9EA326DD}"/>
              </a:ext>
            </a:extLst>
          </p:cNvPr>
          <p:cNvSpPr txBox="1"/>
          <p:nvPr/>
        </p:nvSpPr>
        <p:spPr>
          <a:xfrm>
            <a:off x="1067292" y="1462368"/>
            <a:ext cx="5918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000">
                <a:solidFill>
                  <a:srgbClr val="5DA1C3"/>
                </a:solidFill>
                <a:ea typeface="NanumGothic" panose="020D0604000000000000" pitchFamily="34" charset="-127"/>
              </a:rPr>
              <a:t>Region</a:t>
            </a:r>
            <a:endParaRPr kumimoji="1" lang="ko-KR" altLang="en-US" sz="1000" dirty="0">
              <a:solidFill>
                <a:srgbClr val="5DA1C3"/>
              </a:solidFill>
              <a:ea typeface="NanumGothic" panose="020D0604000000000000" pitchFamily="34" charset="-127"/>
            </a:endParaRPr>
          </a:p>
        </p:txBody>
      </p:sp>
      <p:pic>
        <p:nvPicPr>
          <p:cNvPr id="114" name="그림 113">
            <a:extLst>
              <a:ext uri="{FF2B5EF4-FFF2-40B4-BE49-F238E27FC236}">
                <a16:creationId xmlns:a16="http://schemas.microsoft.com/office/drawing/2014/main" id="{E903D562-0DB1-4590-850D-7E35A2C943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551" y="1465014"/>
            <a:ext cx="216000" cy="216000"/>
          </a:xfrm>
          <a:prstGeom prst="rect">
            <a:avLst/>
          </a:prstGeom>
        </p:spPr>
      </p:pic>
      <p:grpSp>
        <p:nvGrpSpPr>
          <p:cNvPr id="115" name="그룹 114">
            <a:extLst>
              <a:ext uri="{FF2B5EF4-FFF2-40B4-BE49-F238E27FC236}">
                <a16:creationId xmlns:a16="http://schemas.microsoft.com/office/drawing/2014/main" id="{E23DBEB4-5C14-4A99-BFDD-7FEFCF43275C}"/>
              </a:ext>
            </a:extLst>
          </p:cNvPr>
          <p:cNvGrpSpPr/>
          <p:nvPr/>
        </p:nvGrpSpPr>
        <p:grpSpPr>
          <a:xfrm>
            <a:off x="2470180" y="3895744"/>
            <a:ext cx="8179141" cy="792000"/>
            <a:chOff x="6634849" y="2136335"/>
            <a:chExt cx="1804719" cy="936000"/>
          </a:xfrm>
        </p:grpSpPr>
        <p:sp>
          <p:nvSpPr>
            <p:cNvPr id="139" name="직사각형 138">
              <a:extLst>
                <a:ext uri="{FF2B5EF4-FFF2-40B4-BE49-F238E27FC236}">
                  <a16:creationId xmlns:a16="http://schemas.microsoft.com/office/drawing/2014/main" id="{FB58BFEC-63F0-4361-AC40-9398DE20C56C}"/>
                </a:ext>
              </a:extLst>
            </p:cNvPr>
            <p:cNvSpPr/>
            <p:nvPr/>
          </p:nvSpPr>
          <p:spPr>
            <a:xfrm>
              <a:off x="6634849" y="2136335"/>
              <a:ext cx="1804719" cy="936000"/>
            </a:xfrm>
            <a:prstGeom prst="rect">
              <a:avLst/>
            </a:prstGeom>
            <a:noFill/>
            <a:ln>
              <a:solidFill>
                <a:srgbClr val="AAAAA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endParaRP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DA062F40-C381-45A2-A775-FE7A64778759}"/>
                </a:ext>
              </a:extLst>
            </p:cNvPr>
            <p:cNvSpPr txBox="1"/>
            <p:nvPr/>
          </p:nvSpPr>
          <p:spPr>
            <a:xfrm>
              <a:off x="7372626" y="2156804"/>
              <a:ext cx="334946" cy="254616"/>
            </a:xfrm>
            <a:prstGeom prst="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1" b="0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altLang="ko-KR" sz="900" dirty="0">
                  <a:solidFill>
                    <a:srgbClr val="5DA1C3"/>
                  </a:solidFill>
                  <a:ea typeface="NanumGothic" panose="020D0604000000000000" pitchFamily="34" charset="-127"/>
                </a:rPr>
                <a:t>Availability Zone (A)</a:t>
              </a:r>
              <a:endParaRPr lang="ko-KR" altLang="en-US" sz="900" dirty="0">
                <a:solidFill>
                  <a:srgbClr val="5DA1C3"/>
                </a:solidFill>
                <a:ea typeface="NanumGothic" panose="020D0604000000000000" pitchFamily="34" charset="-127"/>
              </a:endParaRPr>
            </a:p>
          </p:txBody>
        </p:sp>
      </p:grpSp>
      <p:grpSp>
        <p:nvGrpSpPr>
          <p:cNvPr id="143" name="그룹 142">
            <a:extLst>
              <a:ext uri="{FF2B5EF4-FFF2-40B4-BE49-F238E27FC236}">
                <a16:creationId xmlns:a16="http://schemas.microsoft.com/office/drawing/2014/main" id="{D52E62F0-0D8A-42E2-B728-FD0963198BEF}"/>
              </a:ext>
            </a:extLst>
          </p:cNvPr>
          <p:cNvGrpSpPr/>
          <p:nvPr/>
        </p:nvGrpSpPr>
        <p:grpSpPr>
          <a:xfrm>
            <a:off x="2470177" y="4806837"/>
            <a:ext cx="8179141" cy="792000"/>
            <a:chOff x="6639568" y="2136335"/>
            <a:chExt cx="1800000" cy="936000"/>
          </a:xfrm>
        </p:grpSpPr>
        <p:sp>
          <p:nvSpPr>
            <p:cNvPr id="144" name="직사각형 143">
              <a:extLst>
                <a:ext uri="{FF2B5EF4-FFF2-40B4-BE49-F238E27FC236}">
                  <a16:creationId xmlns:a16="http://schemas.microsoft.com/office/drawing/2014/main" id="{A6AA22E1-21B1-43AD-B17F-68080F15F7F2}"/>
                </a:ext>
              </a:extLst>
            </p:cNvPr>
            <p:cNvSpPr/>
            <p:nvPr/>
          </p:nvSpPr>
          <p:spPr>
            <a:xfrm>
              <a:off x="6639568" y="2136335"/>
              <a:ext cx="1800000" cy="936000"/>
            </a:xfrm>
            <a:prstGeom prst="rect">
              <a:avLst/>
            </a:prstGeom>
            <a:noFill/>
            <a:ln>
              <a:solidFill>
                <a:srgbClr val="AAAAA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endParaRP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54035F20-FDA6-4669-BB19-4FB943A650C8}"/>
                </a:ext>
              </a:extLst>
            </p:cNvPr>
            <p:cNvSpPr txBox="1"/>
            <p:nvPr/>
          </p:nvSpPr>
          <p:spPr>
            <a:xfrm>
              <a:off x="7375417" y="2156804"/>
              <a:ext cx="334070" cy="254616"/>
            </a:xfrm>
            <a:prstGeom prst="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algn="ctr">
                <a:defRPr kumimoji="1">
                  <a:solidFill>
                    <a:prstClr val="white"/>
                  </a:solidFill>
                  <a:latin typeface="맑은 고딕" panose="020F0502020204030204"/>
                  <a:ea typeface="맑은 고딕" panose="020B0503020000020004" pitchFamily="50" charset="-127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altLang="ko-KR" sz="900" dirty="0">
                  <a:solidFill>
                    <a:srgbClr val="5DA1C3"/>
                  </a:solidFill>
                  <a:ea typeface="NanumGothic" panose="020D0604000000000000" pitchFamily="34" charset="-127"/>
                </a:rPr>
                <a:t>Availability Zone (B)</a:t>
              </a:r>
              <a:endParaRPr lang="ko-KR" altLang="en-US" sz="900" dirty="0">
                <a:solidFill>
                  <a:srgbClr val="5DA1C3"/>
                </a:solidFill>
                <a:ea typeface="NanumGothic" panose="020D0604000000000000" pitchFamily="34" charset="-127"/>
              </a:endParaRPr>
            </a:p>
          </p:txBody>
        </p:sp>
      </p:grpSp>
      <p:sp>
        <p:nvSpPr>
          <p:cNvPr id="147" name="TextBox 146">
            <a:extLst>
              <a:ext uri="{FF2B5EF4-FFF2-40B4-BE49-F238E27FC236}">
                <a16:creationId xmlns:a16="http://schemas.microsoft.com/office/drawing/2014/main" id="{BACBB1F9-28D7-4D9D-ABEB-2B1D1D751291}"/>
              </a:ext>
            </a:extLst>
          </p:cNvPr>
          <p:cNvSpPr txBox="1"/>
          <p:nvPr/>
        </p:nvSpPr>
        <p:spPr>
          <a:xfrm>
            <a:off x="3878039" y="2329757"/>
            <a:ext cx="606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800" dirty="0">
                <a:ea typeface="NanumGothic" panose="020D0604000000000000" pitchFamily="34" charset="-127"/>
              </a:rPr>
              <a:t>Internet </a:t>
            </a:r>
          </a:p>
          <a:p>
            <a:pPr algn="ctr"/>
            <a:r>
              <a:rPr kumimoji="1" lang="en-US" altLang="ko-KR" sz="800" dirty="0">
                <a:ea typeface="NanumGothic" panose="020D0604000000000000" pitchFamily="34" charset="-127"/>
              </a:rPr>
              <a:t>Gateway</a:t>
            </a:r>
            <a:endParaRPr kumimoji="1" lang="ko-KR" altLang="en-US" sz="800" dirty="0">
              <a:ea typeface="NanumGothic" panose="020D0604000000000000" pitchFamily="34" charset="-127"/>
            </a:endParaRPr>
          </a:p>
        </p:txBody>
      </p:sp>
      <p:pic>
        <p:nvPicPr>
          <p:cNvPr id="148" name="그림 147">
            <a:extLst>
              <a:ext uri="{FF2B5EF4-FFF2-40B4-BE49-F238E27FC236}">
                <a16:creationId xmlns:a16="http://schemas.microsoft.com/office/drawing/2014/main" id="{993A6A55-E34E-440E-8530-A72F4BE558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9572" y="1606514"/>
            <a:ext cx="216000" cy="216000"/>
          </a:xfrm>
          <a:prstGeom prst="rect">
            <a:avLst/>
          </a:prstGeom>
        </p:spPr>
      </p:pic>
      <p:sp>
        <p:nvSpPr>
          <p:cNvPr id="149" name="TextBox 148">
            <a:extLst>
              <a:ext uri="{FF2B5EF4-FFF2-40B4-BE49-F238E27FC236}">
                <a16:creationId xmlns:a16="http://schemas.microsoft.com/office/drawing/2014/main" id="{873FB2D4-7C08-4499-9C1C-EED217A7F772}"/>
              </a:ext>
            </a:extLst>
          </p:cNvPr>
          <p:cNvSpPr txBox="1"/>
          <p:nvPr/>
        </p:nvSpPr>
        <p:spPr>
          <a:xfrm>
            <a:off x="4981225" y="1597238"/>
            <a:ext cx="7088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>
                <a:solidFill>
                  <a:srgbClr val="222222"/>
                </a:solidFill>
                <a:ea typeface="NanumGothic" panose="020D0604000000000000" pitchFamily="34" charset="-127"/>
              </a:rPr>
              <a:t> </a:t>
            </a:r>
            <a:r>
              <a:rPr kumimoji="1" lang="en-US" altLang="ko-KR" sz="800">
                <a:solidFill>
                  <a:srgbClr val="222222"/>
                </a:solidFill>
                <a:ea typeface="NanumGothic" panose="020D0604000000000000" pitchFamily="34" charset="-127"/>
              </a:rPr>
              <a:t>Floating IP</a:t>
            </a:r>
            <a:endParaRPr kumimoji="1" lang="en-US" altLang="ko-KR" sz="8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cxnSp>
        <p:nvCxnSpPr>
          <p:cNvPr id="150" name="Shape 538">
            <a:extLst>
              <a:ext uri="{FF2B5EF4-FFF2-40B4-BE49-F238E27FC236}">
                <a16:creationId xmlns:a16="http://schemas.microsoft.com/office/drawing/2014/main" id="{A2AF3374-1F02-49B9-A498-EE4190E9DA5B}"/>
              </a:ext>
            </a:extLst>
          </p:cNvPr>
          <p:cNvCxnSpPr>
            <a:cxnSpLocks/>
            <a:stCxn id="275" idx="0"/>
            <a:endCxn id="148" idx="2"/>
          </p:cNvCxnSpPr>
          <p:nvPr/>
        </p:nvCxnSpPr>
        <p:spPr>
          <a:xfrm rot="5400000" flipH="1" flipV="1">
            <a:off x="3595613" y="1960919"/>
            <a:ext cx="1460364" cy="1183554"/>
          </a:xfrm>
          <a:prstGeom prst="bentConnector3">
            <a:avLst>
              <a:gd name="adj1" fmla="val 50000"/>
            </a:avLst>
          </a:prstGeom>
          <a:noFill/>
          <a:ln w="6350" cap="flat" cmpd="sng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151" name="직사각형 150">
            <a:extLst>
              <a:ext uri="{FF2B5EF4-FFF2-40B4-BE49-F238E27FC236}">
                <a16:creationId xmlns:a16="http://schemas.microsoft.com/office/drawing/2014/main" id="{C7176D63-032D-4ECC-85A3-13B2CD99EB9B}"/>
              </a:ext>
            </a:extLst>
          </p:cNvPr>
          <p:cNvSpPr/>
          <p:nvPr/>
        </p:nvSpPr>
        <p:spPr>
          <a:xfrm>
            <a:off x="8447644" y="2950661"/>
            <a:ext cx="2016000" cy="3024000"/>
          </a:xfrm>
          <a:prstGeom prst="rect">
            <a:avLst/>
          </a:prstGeom>
          <a:solidFill>
            <a:srgbClr val="ABDAF2">
              <a:alpha val="301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DE0CA157-50A4-476F-BB31-24FDD2B9D51A}"/>
              </a:ext>
            </a:extLst>
          </p:cNvPr>
          <p:cNvSpPr txBox="1"/>
          <p:nvPr/>
        </p:nvSpPr>
        <p:spPr>
          <a:xfrm>
            <a:off x="8634288" y="2941841"/>
            <a:ext cx="102463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800">
                <a:solidFill>
                  <a:srgbClr val="5DA1C3"/>
                </a:solidFill>
                <a:ea typeface="NanumGothic" panose="020D0604000000000000" pitchFamily="34" charset="-127"/>
              </a:rPr>
              <a:t>Private subnet-DB</a:t>
            </a:r>
            <a:endParaRPr kumimoji="1" lang="ko-KR" altLang="en-US" sz="800" dirty="0">
              <a:solidFill>
                <a:srgbClr val="5DA1C3"/>
              </a:solidFill>
              <a:ea typeface="NanumGothic" panose="020D0604000000000000" pitchFamily="34" charset="-127"/>
            </a:endParaRPr>
          </a:p>
        </p:txBody>
      </p:sp>
      <p:pic>
        <p:nvPicPr>
          <p:cNvPr id="157" name="그림 156">
            <a:extLst>
              <a:ext uri="{FF2B5EF4-FFF2-40B4-BE49-F238E27FC236}">
                <a16:creationId xmlns:a16="http://schemas.microsoft.com/office/drawing/2014/main" id="{B4644CF9-57E7-4ED8-A9C1-C6A5834E7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0269" y="2948378"/>
            <a:ext cx="180000" cy="180000"/>
          </a:xfrm>
          <a:prstGeom prst="rect">
            <a:avLst/>
          </a:prstGeom>
        </p:spPr>
      </p:pic>
      <p:pic>
        <p:nvPicPr>
          <p:cNvPr id="158" name="그림 157">
            <a:extLst>
              <a:ext uri="{FF2B5EF4-FFF2-40B4-BE49-F238E27FC236}">
                <a16:creationId xmlns:a16="http://schemas.microsoft.com/office/drawing/2014/main" id="{C1F3506C-FD89-499F-8DBA-913EFF2CBC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08889" y="790166"/>
            <a:ext cx="288000" cy="288000"/>
          </a:xfrm>
          <a:prstGeom prst="rect">
            <a:avLst/>
          </a:prstGeom>
        </p:spPr>
      </p:pic>
      <p:sp>
        <p:nvSpPr>
          <p:cNvPr id="159" name="TextBox 158">
            <a:extLst>
              <a:ext uri="{FF2B5EF4-FFF2-40B4-BE49-F238E27FC236}">
                <a16:creationId xmlns:a16="http://schemas.microsoft.com/office/drawing/2014/main" id="{C5186430-D6E2-4AC3-AC27-66A5A50B835B}"/>
              </a:ext>
            </a:extLst>
          </p:cNvPr>
          <p:cNvSpPr txBox="1"/>
          <p:nvPr/>
        </p:nvSpPr>
        <p:spPr>
          <a:xfrm>
            <a:off x="6233416" y="830804"/>
            <a:ext cx="8691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900" dirty="0">
                <a:ea typeface="NanumGothic" panose="020D0604000000000000" pitchFamily="34" charset="-127"/>
              </a:rPr>
              <a:t>External User</a:t>
            </a:r>
            <a:endParaRPr kumimoji="1" lang="ko-KR" altLang="en-US" sz="900" dirty="0">
              <a:ea typeface="NanumGothic" panose="020D0604000000000000" pitchFamily="34" charset="-127"/>
            </a:endParaRPr>
          </a:p>
        </p:txBody>
      </p:sp>
      <p:cxnSp>
        <p:nvCxnSpPr>
          <p:cNvPr id="160" name="Shape 541">
            <a:extLst>
              <a:ext uri="{FF2B5EF4-FFF2-40B4-BE49-F238E27FC236}">
                <a16:creationId xmlns:a16="http://schemas.microsoft.com/office/drawing/2014/main" id="{B0C3549C-6C0C-4461-B0B9-C1E3A2863692}"/>
              </a:ext>
            </a:extLst>
          </p:cNvPr>
          <p:cNvCxnSpPr>
            <a:cxnSpLocks/>
            <a:stCxn id="158" idx="2"/>
            <a:endCxn id="148" idx="0"/>
          </p:cNvCxnSpPr>
          <p:nvPr/>
        </p:nvCxnSpPr>
        <p:spPr>
          <a:xfrm rot="5400000">
            <a:off x="5271057" y="724682"/>
            <a:ext cx="528348" cy="1235317"/>
          </a:xfrm>
          <a:prstGeom prst="bentConnector3">
            <a:avLst>
              <a:gd name="adj1" fmla="val 55583"/>
            </a:avLst>
          </a:prstGeom>
          <a:noFill/>
          <a:ln w="12700" cap="flat" cmpd="sng">
            <a:solidFill>
              <a:srgbClr val="AAAAAA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161" name="그룹 160">
            <a:extLst>
              <a:ext uri="{FF2B5EF4-FFF2-40B4-BE49-F238E27FC236}">
                <a16:creationId xmlns:a16="http://schemas.microsoft.com/office/drawing/2014/main" id="{D3238C08-862B-4F64-B241-A294FBD7A118}"/>
              </a:ext>
            </a:extLst>
          </p:cNvPr>
          <p:cNvGrpSpPr/>
          <p:nvPr/>
        </p:nvGrpSpPr>
        <p:grpSpPr>
          <a:xfrm>
            <a:off x="6318854" y="4151570"/>
            <a:ext cx="498855" cy="456242"/>
            <a:chOff x="6854530" y="3861817"/>
            <a:chExt cx="498855" cy="456242"/>
          </a:xfrm>
        </p:grpSpPr>
        <p:pic>
          <p:nvPicPr>
            <p:cNvPr id="162" name="그림 161">
              <a:extLst>
                <a:ext uri="{FF2B5EF4-FFF2-40B4-BE49-F238E27FC236}">
                  <a16:creationId xmlns:a16="http://schemas.microsoft.com/office/drawing/2014/main" id="{8A248FF8-063E-49BC-A165-8CE73407D6F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981372" y="3861817"/>
              <a:ext cx="252000" cy="252000"/>
            </a:xfrm>
            <a:prstGeom prst="rect">
              <a:avLst/>
            </a:prstGeom>
          </p:spPr>
        </p:pic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ECBD2084-63C1-4691-88A7-C23DAC163B87}"/>
                </a:ext>
              </a:extLst>
            </p:cNvPr>
            <p:cNvSpPr txBox="1"/>
            <p:nvPr/>
          </p:nvSpPr>
          <p:spPr>
            <a:xfrm>
              <a:off x="6854530" y="4102615"/>
              <a:ext cx="49885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>
                  <a:solidFill>
                    <a:srgbClr val="222222"/>
                  </a:solidFill>
                  <a:ea typeface="NanumGothic" panose="020D0604000000000000" pitchFamily="34" charset="-127"/>
                </a:rPr>
                <a:t>WAS 1</a:t>
              </a:r>
              <a:endParaRPr kumimoji="1" lang="ko-KR" altLang="en-US" sz="800" dirty="0">
                <a:solidFill>
                  <a:srgbClr val="222222"/>
                </a:solidFill>
                <a:ea typeface="NanumGothic" panose="020D0604000000000000" pitchFamily="34" charset="-127"/>
              </a:endParaRPr>
            </a:p>
          </p:txBody>
        </p:sp>
      </p:grpSp>
      <p:grpSp>
        <p:nvGrpSpPr>
          <p:cNvPr id="164" name="그룹 163">
            <a:extLst>
              <a:ext uri="{FF2B5EF4-FFF2-40B4-BE49-F238E27FC236}">
                <a16:creationId xmlns:a16="http://schemas.microsoft.com/office/drawing/2014/main" id="{3CC698BB-A4D4-44B4-9B10-6E1BCD7CCB79}"/>
              </a:ext>
            </a:extLst>
          </p:cNvPr>
          <p:cNvGrpSpPr/>
          <p:nvPr/>
        </p:nvGrpSpPr>
        <p:grpSpPr>
          <a:xfrm>
            <a:off x="9285988" y="4161095"/>
            <a:ext cx="410690" cy="456242"/>
            <a:chOff x="8832187" y="3871342"/>
            <a:chExt cx="410690" cy="456242"/>
          </a:xfrm>
        </p:grpSpPr>
        <p:pic>
          <p:nvPicPr>
            <p:cNvPr id="165" name="그림 164">
              <a:extLst>
                <a:ext uri="{FF2B5EF4-FFF2-40B4-BE49-F238E27FC236}">
                  <a16:creationId xmlns:a16="http://schemas.microsoft.com/office/drawing/2014/main" id="{8C886D8A-1D74-461E-88BE-99887047B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905803" y="3871342"/>
              <a:ext cx="252000" cy="252000"/>
            </a:xfrm>
            <a:prstGeom prst="rect">
              <a:avLst/>
            </a:prstGeom>
          </p:spPr>
        </p:pic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5F28D86D-BD1E-4D80-BDD2-07845E5153E4}"/>
                </a:ext>
              </a:extLst>
            </p:cNvPr>
            <p:cNvSpPr txBox="1"/>
            <p:nvPr/>
          </p:nvSpPr>
          <p:spPr>
            <a:xfrm>
              <a:off x="8832187" y="4112140"/>
              <a:ext cx="41069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>
                  <a:solidFill>
                    <a:srgbClr val="222222"/>
                  </a:solidFill>
                  <a:ea typeface="NanumGothic" panose="020D0604000000000000" pitchFamily="34" charset="-127"/>
                </a:rPr>
                <a:t>DB 1</a:t>
              </a:r>
              <a:endParaRPr kumimoji="1" lang="ko-KR" altLang="en-US" sz="800" dirty="0">
                <a:solidFill>
                  <a:srgbClr val="222222"/>
                </a:solidFill>
                <a:ea typeface="NanumGothic" panose="020D0604000000000000" pitchFamily="34" charset="-127"/>
              </a:endParaRPr>
            </a:p>
          </p:txBody>
        </p:sp>
      </p:grpSp>
      <p:sp>
        <p:nvSpPr>
          <p:cNvPr id="167" name="직사각형 166">
            <a:extLst>
              <a:ext uri="{FF2B5EF4-FFF2-40B4-BE49-F238E27FC236}">
                <a16:creationId xmlns:a16="http://schemas.microsoft.com/office/drawing/2014/main" id="{9D317E96-08A3-4101-AA50-6DFE93E118E4}"/>
              </a:ext>
            </a:extLst>
          </p:cNvPr>
          <p:cNvSpPr/>
          <p:nvPr/>
        </p:nvSpPr>
        <p:spPr>
          <a:xfrm>
            <a:off x="1702759" y="1979617"/>
            <a:ext cx="9508148" cy="4460512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A6D3C7CB-9C1B-4867-A053-FB8D738E034C}"/>
              </a:ext>
            </a:extLst>
          </p:cNvPr>
          <p:cNvSpPr txBox="1"/>
          <p:nvPr/>
        </p:nvSpPr>
        <p:spPr>
          <a:xfrm>
            <a:off x="1915222" y="1971805"/>
            <a:ext cx="9332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000" dirty="0">
                <a:solidFill>
                  <a:srgbClr val="355CE6"/>
                </a:solidFill>
                <a:ea typeface="NanumGothic" panose="020D0604000000000000" pitchFamily="34" charset="-127"/>
              </a:rPr>
              <a:t>Organization</a:t>
            </a:r>
            <a:endParaRPr kumimoji="1" lang="ko-KR" altLang="en-US" sz="1000" dirty="0">
              <a:solidFill>
                <a:srgbClr val="355CE6"/>
              </a:solidFill>
              <a:ea typeface="NanumGothic" panose="020D0604000000000000" pitchFamily="34" charset="-127"/>
            </a:endParaRPr>
          </a:p>
        </p:txBody>
      </p:sp>
      <p:sp>
        <p:nvSpPr>
          <p:cNvPr id="169" name="직사각형 168">
            <a:extLst>
              <a:ext uri="{FF2B5EF4-FFF2-40B4-BE49-F238E27FC236}">
                <a16:creationId xmlns:a16="http://schemas.microsoft.com/office/drawing/2014/main" id="{42BF54BA-3DE1-4600-B6B7-A05E355B7F8B}"/>
              </a:ext>
            </a:extLst>
          </p:cNvPr>
          <p:cNvSpPr/>
          <p:nvPr/>
        </p:nvSpPr>
        <p:spPr>
          <a:xfrm>
            <a:off x="2027311" y="2246712"/>
            <a:ext cx="8963777" cy="4144256"/>
          </a:xfrm>
          <a:prstGeom prst="rect">
            <a:avLst/>
          </a:prstGeom>
          <a:noFill/>
          <a:ln w="3175" cmpd="sng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D441283C-E212-4B81-BA81-D78E706BF865}"/>
              </a:ext>
            </a:extLst>
          </p:cNvPr>
          <p:cNvSpPr txBox="1"/>
          <p:nvPr/>
        </p:nvSpPr>
        <p:spPr>
          <a:xfrm>
            <a:off x="2230348" y="2248328"/>
            <a:ext cx="587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000" dirty="0">
                <a:solidFill>
                  <a:srgbClr val="555555"/>
                </a:solidFill>
                <a:ea typeface="NanumGothic" panose="020D0604000000000000" pitchFamily="34" charset="-127"/>
              </a:rPr>
              <a:t>Project</a:t>
            </a:r>
            <a:endParaRPr kumimoji="1" lang="ko-KR" altLang="en-US" sz="1000" dirty="0">
              <a:solidFill>
                <a:srgbClr val="555555"/>
              </a:solidFill>
              <a:ea typeface="NanumGothic" panose="020D0604000000000000" pitchFamily="34" charset="-127"/>
            </a:endParaRPr>
          </a:p>
        </p:txBody>
      </p:sp>
      <p:pic>
        <p:nvPicPr>
          <p:cNvPr id="171" name="그림 170">
            <a:extLst>
              <a:ext uri="{FF2B5EF4-FFF2-40B4-BE49-F238E27FC236}">
                <a16:creationId xmlns:a16="http://schemas.microsoft.com/office/drawing/2014/main" id="{FB631919-EA5A-4559-9AC9-1F114706EC5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02759" y="1979617"/>
            <a:ext cx="216000" cy="216000"/>
          </a:xfrm>
          <a:prstGeom prst="rect">
            <a:avLst/>
          </a:prstGeom>
        </p:spPr>
      </p:pic>
      <p:pic>
        <p:nvPicPr>
          <p:cNvPr id="172" name="그림 171">
            <a:extLst>
              <a:ext uri="{FF2B5EF4-FFF2-40B4-BE49-F238E27FC236}">
                <a16:creationId xmlns:a16="http://schemas.microsoft.com/office/drawing/2014/main" id="{9AD81518-4254-43D5-8A2E-C401753B87E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26656" y="2246713"/>
            <a:ext cx="216000" cy="216000"/>
          </a:xfrm>
          <a:prstGeom prst="rect">
            <a:avLst/>
          </a:prstGeom>
        </p:spPr>
      </p:pic>
      <p:grpSp>
        <p:nvGrpSpPr>
          <p:cNvPr id="174" name="그룹 173">
            <a:extLst>
              <a:ext uri="{FF2B5EF4-FFF2-40B4-BE49-F238E27FC236}">
                <a16:creationId xmlns:a16="http://schemas.microsoft.com/office/drawing/2014/main" id="{61B0E5B1-FE13-42B6-BB2D-7C45ED646082}"/>
              </a:ext>
            </a:extLst>
          </p:cNvPr>
          <p:cNvGrpSpPr/>
          <p:nvPr/>
        </p:nvGrpSpPr>
        <p:grpSpPr>
          <a:xfrm>
            <a:off x="9540460" y="1549783"/>
            <a:ext cx="1192955" cy="457555"/>
            <a:chOff x="7615336" y="1557516"/>
            <a:chExt cx="1192955" cy="457555"/>
          </a:xfrm>
        </p:grpSpPr>
        <p:pic>
          <p:nvPicPr>
            <p:cNvPr id="176" name="그림 175">
              <a:extLst>
                <a:ext uri="{FF2B5EF4-FFF2-40B4-BE49-F238E27FC236}">
                  <a16:creationId xmlns:a16="http://schemas.microsoft.com/office/drawing/2014/main" id="{A9A53488-7788-434F-ACB5-373AD78196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063431" y="1557516"/>
              <a:ext cx="252000" cy="252000"/>
            </a:xfrm>
            <a:prstGeom prst="rect">
              <a:avLst/>
            </a:prstGeom>
          </p:spPr>
        </p:pic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8DBC056C-256F-47ED-9CFD-380C351275F4}"/>
                </a:ext>
              </a:extLst>
            </p:cNvPr>
            <p:cNvSpPr txBox="1"/>
            <p:nvPr/>
          </p:nvSpPr>
          <p:spPr>
            <a:xfrm>
              <a:off x="7615336" y="1784239"/>
              <a:ext cx="119295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900">
                  <a:solidFill>
                    <a:srgbClr val="222222"/>
                  </a:solidFill>
                  <a:ea typeface="NanumGothic" panose="020D0604000000000000" pitchFamily="34" charset="-127"/>
                </a:rPr>
                <a:t>System Monitoring</a:t>
              </a:r>
              <a:endParaRPr kumimoji="1" lang="ko-KR" altLang="en-US" sz="900" dirty="0">
                <a:solidFill>
                  <a:srgbClr val="222222"/>
                </a:solidFill>
                <a:ea typeface="NanumGothic" panose="020D0604000000000000" pitchFamily="34" charset="-127"/>
              </a:endParaRPr>
            </a:p>
          </p:txBody>
        </p:sp>
      </p:grpSp>
      <p:grpSp>
        <p:nvGrpSpPr>
          <p:cNvPr id="182" name="그룹 181">
            <a:extLst>
              <a:ext uri="{FF2B5EF4-FFF2-40B4-BE49-F238E27FC236}">
                <a16:creationId xmlns:a16="http://schemas.microsoft.com/office/drawing/2014/main" id="{71C0C25B-9055-4B24-9A98-4ECD1B9DE2D9}"/>
              </a:ext>
            </a:extLst>
          </p:cNvPr>
          <p:cNvGrpSpPr/>
          <p:nvPr/>
        </p:nvGrpSpPr>
        <p:grpSpPr>
          <a:xfrm>
            <a:off x="2861920" y="4165926"/>
            <a:ext cx="800220" cy="456242"/>
            <a:chOff x="4811968" y="3870619"/>
            <a:chExt cx="800220" cy="456242"/>
          </a:xfrm>
        </p:grpSpPr>
        <p:pic>
          <p:nvPicPr>
            <p:cNvPr id="183" name="그림 182">
              <a:extLst>
                <a:ext uri="{FF2B5EF4-FFF2-40B4-BE49-F238E27FC236}">
                  <a16:creationId xmlns:a16="http://schemas.microsoft.com/office/drawing/2014/main" id="{8C884BF0-FBD3-41E1-8E32-6C6F1BFF711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089493" y="3870619"/>
              <a:ext cx="252000" cy="252000"/>
            </a:xfrm>
            <a:prstGeom prst="rect">
              <a:avLst/>
            </a:prstGeom>
          </p:spPr>
        </p:pic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A0B8FDC0-B7F6-460B-94ED-3B7FBDED74E3}"/>
                </a:ext>
              </a:extLst>
            </p:cNvPr>
            <p:cNvSpPr txBox="1"/>
            <p:nvPr/>
          </p:nvSpPr>
          <p:spPr>
            <a:xfrm>
              <a:off x="4811968" y="4111417"/>
              <a:ext cx="80022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>
                  <a:solidFill>
                    <a:srgbClr val="222222"/>
                  </a:solidFill>
                  <a:ea typeface="NanumGothic" panose="020D0604000000000000" pitchFamily="34" charset="-127"/>
                </a:rPr>
                <a:t>Management</a:t>
              </a:r>
              <a:endParaRPr kumimoji="1" lang="ko-KR" altLang="en-US" sz="800" dirty="0">
                <a:solidFill>
                  <a:srgbClr val="222222"/>
                </a:solidFill>
                <a:ea typeface="NanumGothic" panose="020D0604000000000000" pitchFamily="34" charset="-127"/>
              </a:endParaRPr>
            </a:p>
          </p:txBody>
        </p:sp>
      </p:grpSp>
      <p:pic>
        <p:nvPicPr>
          <p:cNvPr id="228" name="그림 227">
            <a:extLst>
              <a:ext uri="{FF2B5EF4-FFF2-40B4-BE49-F238E27FC236}">
                <a16:creationId xmlns:a16="http://schemas.microsoft.com/office/drawing/2014/main" id="{A5065C00-0E4B-4489-A39A-4CDEC4A3664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17090" y="799238"/>
            <a:ext cx="288000" cy="288000"/>
          </a:xfrm>
          <a:prstGeom prst="rect">
            <a:avLst/>
          </a:prstGeom>
        </p:spPr>
      </p:pic>
      <p:sp>
        <p:nvSpPr>
          <p:cNvPr id="229" name="TextBox 228">
            <a:extLst>
              <a:ext uri="{FF2B5EF4-FFF2-40B4-BE49-F238E27FC236}">
                <a16:creationId xmlns:a16="http://schemas.microsoft.com/office/drawing/2014/main" id="{F0775260-8462-444D-A378-E4EE6E1EEB8E}"/>
              </a:ext>
            </a:extLst>
          </p:cNvPr>
          <p:cNvSpPr txBox="1"/>
          <p:nvPr/>
        </p:nvSpPr>
        <p:spPr>
          <a:xfrm>
            <a:off x="4256171" y="844866"/>
            <a:ext cx="8931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900" dirty="0">
                <a:ea typeface="NanumGothic" panose="020D0604000000000000" pitchFamily="34" charset="-127"/>
              </a:rPr>
              <a:t>Administrator</a:t>
            </a:r>
            <a:endParaRPr kumimoji="1" lang="ko-KR" altLang="en-US" sz="900" dirty="0">
              <a:ea typeface="NanumGothic" panose="020D0604000000000000" pitchFamily="34" charset="-127"/>
            </a:endParaRPr>
          </a:p>
        </p:txBody>
      </p:sp>
      <p:pic>
        <p:nvPicPr>
          <p:cNvPr id="230" name="그림 229">
            <a:extLst>
              <a:ext uri="{FF2B5EF4-FFF2-40B4-BE49-F238E27FC236}">
                <a16:creationId xmlns:a16="http://schemas.microsoft.com/office/drawing/2014/main" id="{53424103-5D35-4D3A-BD06-00DA94AAC9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1772" y="1635952"/>
            <a:ext cx="216000" cy="216000"/>
          </a:xfrm>
          <a:prstGeom prst="rect">
            <a:avLst/>
          </a:prstGeom>
        </p:spPr>
      </p:pic>
      <p:sp>
        <p:nvSpPr>
          <p:cNvPr id="231" name="TextBox 230">
            <a:extLst>
              <a:ext uri="{FF2B5EF4-FFF2-40B4-BE49-F238E27FC236}">
                <a16:creationId xmlns:a16="http://schemas.microsoft.com/office/drawing/2014/main" id="{31E46BA5-D6FB-404D-AAF2-D0DB5CD1667C}"/>
              </a:ext>
            </a:extLst>
          </p:cNvPr>
          <p:cNvSpPr txBox="1"/>
          <p:nvPr/>
        </p:nvSpPr>
        <p:spPr>
          <a:xfrm>
            <a:off x="3098204" y="1635622"/>
            <a:ext cx="8502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900">
                <a:solidFill>
                  <a:srgbClr val="222222"/>
                </a:solidFill>
                <a:ea typeface="NanumGothic" panose="020D0604000000000000" pitchFamily="34" charset="-127"/>
              </a:rPr>
              <a:t> </a:t>
            </a:r>
            <a:r>
              <a:rPr kumimoji="1" lang="en-US" altLang="ko-KR" sz="800">
                <a:solidFill>
                  <a:srgbClr val="222222"/>
                </a:solidFill>
                <a:ea typeface="NanumGothic" panose="020D0604000000000000" pitchFamily="34" charset="-127"/>
              </a:rPr>
              <a:t>Floating IP</a:t>
            </a:r>
            <a:endParaRPr kumimoji="1" lang="en-US" altLang="ko-KR" sz="8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cxnSp>
        <p:nvCxnSpPr>
          <p:cNvPr id="232" name="Shape 538">
            <a:extLst>
              <a:ext uri="{FF2B5EF4-FFF2-40B4-BE49-F238E27FC236}">
                <a16:creationId xmlns:a16="http://schemas.microsoft.com/office/drawing/2014/main" id="{F2007459-819F-4107-A274-36630CF95E4A}"/>
              </a:ext>
            </a:extLst>
          </p:cNvPr>
          <p:cNvCxnSpPr>
            <a:cxnSpLocks/>
            <a:stCxn id="183" idx="0"/>
            <a:endCxn id="230" idx="2"/>
          </p:cNvCxnSpPr>
          <p:nvPr/>
        </p:nvCxnSpPr>
        <p:spPr>
          <a:xfrm rot="16200000" flipV="1">
            <a:off x="2040622" y="2941102"/>
            <a:ext cx="2313974" cy="135673"/>
          </a:xfrm>
          <a:prstGeom prst="bentConnector3">
            <a:avLst>
              <a:gd name="adj1" fmla="val 87936"/>
            </a:avLst>
          </a:prstGeom>
          <a:noFill/>
          <a:ln w="6350" cap="flat" cmpd="sng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233" name="Shape 541">
            <a:extLst>
              <a:ext uri="{FF2B5EF4-FFF2-40B4-BE49-F238E27FC236}">
                <a16:creationId xmlns:a16="http://schemas.microsoft.com/office/drawing/2014/main" id="{61AFA339-1E08-4EE9-9757-F39CDA2B3EDB}"/>
              </a:ext>
            </a:extLst>
          </p:cNvPr>
          <p:cNvCxnSpPr>
            <a:cxnSpLocks/>
            <a:stCxn id="228" idx="2"/>
            <a:endCxn id="230" idx="0"/>
          </p:cNvCxnSpPr>
          <p:nvPr/>
        </p:nvCxnSpPr>
        <p:spPr>
          <a:xfrm rot="5400000">
            <a:off x="3371074" y="845936"/>
            <a:ext cx="548714" cy="1031318"/>
          </a:xfrm>
          <a:prstGeom prst="bentConnector3">
            <a:avLst>
              <a:gd name="adj1" fmla="val 50000"/>
            </a:avLst>
          </a:prstGeom>
          <a:noFill/>
          <a:ln w="12700" cap="flat" cmpd="sng">
            <a:solidFill>
              <a:srgbClr val="AAAAAA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34" name="직사각형 233">
            <a:extLst>
              <a:ext uri="{FF2B5EF4-FFF2-40B4-BE49-F238E27FC236}">
                <a16:creationId xmlns:a16="http://schemas.microsoft.com/office/drawing/2014/main" id="{69E9A067-85D6-47A1-BC9B-E898EE3ACD8B}"/>
              </a:ext>
            </a:extLst>
          </p:cNvPr>
          <p:cNvSpPr/>
          <p:nvPr/>
        </p:nvSpPr>
        <p:spPr>
          <a:xfrm>
            <a:off x="5362318" y="2500376"/>
            <a:ext cx="2412000" cy="3569476"/>
          </a:xfrm>
          <a:prstGeom prst="rect">
            <a:avLst/>
          </a:prstGeom>
          <a:noFill/>
          <a:ln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461BACF9-A6E5-4437-84A5-BF67037D0A85}"/>
              </a:ext>
            </a:extLst>
          </p:cNvPr>
          <p:cNvSpPr txBox="1"/>
          <p:nvPr/>
        </p:nvSpPr>
        <p:spPr>
          <a:xfrm>
            <a:off x="5575091" y="2520847"/>
            <a:ext cx="18478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800">
                <a:solidFill>
                  <a:srgbClr val="5DA1C3"/>
                </a:solidFill>
                <a:ea typeface="NanumGothic" panose="020D0604000000000000" pitchFamily="34" charset="-127"/>
              </a:rPr>
              <a:t>VPC Private INT</a:t>
            </a:r>
            <a:endParaRPr kumimoji="1" lang="ko-KR" altLang="en-US" sz="800" dirty="0">
              <a:solidFill>
                <a:srgbClr val="5DA1C3"/>
              </a:solidFill>
              <a:ea typeface="NanumGothic" panose="020D0604000000000000" pitchFamily="34" charset="-127"/>
            </a:endParaRPr>
          </a:p>
        </p:txBody>
      </p:sp>
      <p:pic>
        <p:nvPicPr>
          <p:cNvPr id="236" name="그림 235">
            <a:extLst>
              <a:ext uri="{FF2B5EF4-FFF2-40B4-BE49-F238E27FC236}">
                <a16:creationId xmlns:a16="http://schemas.microsoft.com/office/drawing/2014/main" id="{1F2A403B-ADB5-41A4-AF8F-E9A316ECCD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4941" y="2506958"/>
            <a:ext cx="217219" cy="217219"/>
          </a:xfrm>
          <a:prstGeom prst="rect">
            <a:avLst/>
          </a:prstGeom>
        </p:spPr>
      </p:pic>
      <p:sp>
        <p:nvSpPr>
          <p:cNvPr id="237" name="직사각형 236">
            <a:extLst>
              <a:ext uri="{FF2B5EF4-FFF2-40B4-BE49-F238E27FC236}">
                <a16:creationId xmlns:a16="http://schemas.microsoft.com/office/drawing/2014/main" id="{B0626C7E-6813-488E-888A-C9DE5C91C082}"/>
              </a:ext>
            </a:extLst>
          </p:cNvPr>
          <p:cNvSpPr/>
          <p:nvPr/>
        </p:nvSpPr>
        <p:spPr>
          <a:xfrm>
            <a:off x="8277379" y="2506859"/>
            <a:ext cx="2412000" cy="3569476"/>
          </a:xfrm>
          <a:prstGeom prst="rect">
            <a:avLst/>
          </a:prstGeom>
          <a:noFill/>
          <a:ln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31CBCCEA-1D5C-415D-9516-012A32C65307}"/>
              </a:ext>
            </a:extLst>
          </p:cNvPr>
          <p:cNvSpPr txBox="1"/>
          <p:nvPr/>
        </p:nvSpPr>
        <p:spPr>
          <a:xfrm>
            <a:off x="8490152" y="2527330"/>
            <a:ext cx="18478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800">
                <a:solidFill>
                  <a:srgbClr val="5DA1C3"/>
                </a:solidFill>
                <a:ea typeface="NanumGothic" panose="020D0604000000000000" pitchFamily="34" charset="-127"/>
              </a:rPr>
              <a:t>VPC Private DB</a:t>
            </a:r>
            <a:endParaRPr kumimoji="1" lang="ko-KR" altLang="en-US" sz="800" dirty="0">
              <a:solidFill>
                <a:srgbClr val="5DA1C3"/>
              </a:solidFill>
              <a:ea typeface="NanumGothic" panose="020D0604000000000000" pitchFamily="34" charset="-127"/>
            </a:endParaRPr>
          </a:p>
        </p:txBody>
      </p:sp>
      <p:pic>
        <p:nvPicPr>
          <p:cNvPr id="239" name="그림 238">
            <a:extLst>
              <a:ext uri="{FF2B5EF4-FFF2-40B4-BE49-F238E27FC236}">
                <a16:creationId xmlns:a16="http://schemas.microsoft.com/office/drawing/2014/main" id="{E19A53F0-1D76-48A4-82EC-4D4F15CA65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0002" y="2513441"/>
            <a:ext cx="217219" cy="217219"/>
          </a:xfrm>
          <a:prstGeom prst="rect">
            <a:avLst/>
          </a:prstGeom>
        </p:spPr>
      </p:pic>
      <p:grpSp>
        <p:nvGrpSpPr>
          <p:cNvPr id="240" name="그룹 239">
            <a:extLst>
              <a:ext uri="{FF2B5EF4-FFF2-40B4-BE49-F238E27FC236}">
                <a16:creationId xmlns:a16="http://schemas.microsoft.com/office/drawing/2014/main" id="{032512A3-FFD0-4B10-A676-1E4A1B273C54}"/>
              </a:ext>
            </a:extLst>
          </p:cNvPr>
          <p:cNvGrpSpPr/>
          <p:nvPr/>
        </p:nvGrpSpPr>
        <p:grpSpPr>
          <a:xfrm>
            <a:off x="3037088" y="5977069"/>
            <a:ext cx="654774" cy="367691"/>
            <a:chOff x="4308732" y="4215396"/>
            <a:chExt cx="654774" cy="367691"/>
          </a:xfrm>
        </p:grpSpPr>
        <p:pic>
          <p:nvPicPr>
            <p:cNvPr id="241" name="그림 240">
              <a:extLst>
                <a:ext uri="{FF2B5EF4-FFF2-40B4-BE49-F238E27FC236}">
                  <a16:creationId xmlns:a16="http://schemas.microsoft.com/office/drawing/2014/main" id="{7A7A36E7-F2A6-4E52-97BE-C8D2324FE7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747506" y="4215396"/>
              <a:ext cx="216000" cy="216000"/>
            </a:xfrm>
            <a:prstGeom prst="rect">
              <a:avLst/>
            </a:prstGeom>
          </p:spPr>
        </p:pic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CD2A7A90-14C0-4EA1-9D99-D632B6E61293}"/>
                </a:ext>
              </a:extLst>
            </p:cNvPr>
            <p:cNvSpPr txBox="1"/>
            <p:nvPr/>
          </p:nvSpPr>
          <p:spPr>
            <a:xfrm>
              <a:off x="4308732" y="4275310"/>
              <a:ext cx="5132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700">
                  <a:ea typeface="NanumGothic" panose="020D0604000000000000" pitchFamily="34" charset="-127"/>
                </a:rPr>
                <a:t>Routing</a:t>
              </a:r>
            </a:p>
            <a:p>
              <a:pPr algn="ctr"/>
              <a:r>
                <a:rPr kumimoji="1" lang="en-US" altLang="ko-KR" sz="700">
                  <a:ea typeface="NanumGothic" panose="020D0604000000000000" pitchFamily="34" charset="-127"/>
                </a:rPr>
                <a:t>Table</a:t>
              </a:r>
              <a:endParaRPr kumimoji="1" lang="ko-KR" altLang="en-US" sz="700" dirty="0">
                <a:ea typeface="NanumGothic" panose="020D0604000000000000" pitchFamily="34" charset="-127"/>
              </a:endParaRPr>
            </a:p>
          </p:txBody>
        </p:sp>
      </p:grpSp>
      <p:grpSp>
        <p:nvGrpSpPr>
          <p:cNvPr id="243" name="그룹 242">
            <a:extLst>
              <a:ext uri="{FF2B5EF4-FFF2-40B4-BE49-F238E27FC236}">
                <a16:creationId xmlns:a16="http://schemas.microsoft.com/office/drawing/2014/main" id="{81DD76EC-A2E5-47AA-BF0B-2984D71BC4B6}"/>
              </a:ext>
            </a:extLst>
          </p:cNvPr>
          <p:cNvGrpSpPr/>
          <p:nvPr/>
        </p:nvGrpSpPr>
        <p:grpSpPr>
          <a:xfrm>
            <a:off x="9360734" y="5986209"/>
            <a:ext cx="653219" cy="388749"/>
            <a:chOff x="4747506" y="4215396"/>
            <a:chExt cx="653219" cy="388749"/>
          </a:xfrm>
        </p:grpSpPr>
        <p:pic>
          <p:nvPicPr>
            <p:cNvPr id="244" name="그림 243">
              <a:extLst>
                <a:ext uri="{FF2B5EF4-FFF2-40B4-BE49-F238E27FC236}">
                  <a16:creationId xmlns:a16="http://schemas.microsoft.com/office/drawing/2014/main" id="{90E4B2FB-0F41-453E-A994-93444F456F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747506" y="4215396"/>
              <a:ext cx="216000" cy="216000"/>
            </a:xfrm>
            <a:prstGeom prst="rect">
              <a:avLst/>
            </a:prstGeom>
          </p:spPr>
        </p:pic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6164C128-E6FF-4BFF-836C-D74EDEAA421C}"/>
                </a:ext>
              </a:extLst>
            </p:cNvPr>
            <p:cNvSpPr txBox="1"/>
            <p:nvPr/>
          </p:nvSpPr>
          <p:spPr>
            <a:xfrm>
              <a:off x="4887443" y="4296368"/>
              <a:ext cx="5132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700">
                  <a:ea typeface="NanumGothic" panose="020D0604000000000000" pitchFamily="34" charset="-127"/>
                </a:rPr>
                <a:t>Routing</a:t>
              </a:r>
            </a:p>
            <a:p>
              <a:pPr algn="ctr"/>
              <a:r>
                <a:rPr kumimoji="1" lang="en-US" altLang="ko-KR" sz="700">
                  <a:ea typeface="NanumGothic" panose="020D0604000000000000" pitchFamily="34" charset="-127"/>
                </a:rPr>
                <a:t>Table</a:t>
              </a:r>
              <a:endParaRPr kumimoji="1" lang="ko-KR" altLang="en-US" sz="700" dirty="0">
                <a:ea typeface="NanumGothic" panose="020D0604000000000000" pitchFamily="34" charset="-127"/>
              </a:endParaRPr>
            </a:p>
          </p:txBody>
        </p:sp>
      </p:grpSp>
      <p:cxnSp>
        <p:nvCxnSpPr>
          <p:cNvPr id="246" name="직선 연결선 163">
            <a:extLst>
              <a:ext uri="{FF2B5EF4-FFF2-40B4-BE49-F238E27FC236}">
                <a16:creationId xmlns:a16="http://schemas.microsoft.com/office/drawing/2014/main" id="{E27B23D4-3B5F-45AC-A5B2-B5FF6BD26AE4}"/>
              </a:ext>
            </a:extLst>
          </p:cNvPr>
          <p:cNvCxnSpPr>
            <a:cxnSpLocks/>
            <a:stCxn id="241" idx="2"/>
            <a:endCxn id="244" idx="2"/>
          </p:cNvCxnSpPr>
          <p:nvPr/>
        </p:nvCxnSpPr>
        <p:spPr>
          <a:xfrm rot="16200000" flipH="1">
            <a:off x="6521728" y="3255203"/>
            <a:ext cx="9140" cy="5884872"/>
          </a:xfrm>
          <a:prstGeom prst="bentConnector3">
            <a:avLst>
              <a:gd name="adj1" fmla="val 77233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7" name="그룹 246">
            <a:extLst>
              <a:ext uri="{FF2B5EF4-FFF2-40B4-BE49-F238E27FC236}">
                <a16:creationId xmlns:a16="http://schemas.microsoft.com/office/drawing/2014/main" id="{1FDD3C48-12D2-4307-83CC-836F4DEA8435}"/>
              </a:ext>
            </a:extLst>
          </p:cNvPr>
          <p:cNvGrpSpPr/>
          <p:nvPr/>
        </p:nvGrpSpPr>
        <p:grpSpPr>
          <a:xfrm>
            <a:off x="6518492" y="6060607"/>
            <a:ext cx="673868" cy="303565"/>
            <a:chOff x="4996122" y="3580824"/>
            <a:chExt cx="673868" cy="303565"/>
          </a:xfrm>
        </p:grpSpPr>
        <p:pic>
          <p:nvPicPr>
            <p:cNvPr id="248" name="그림 247">
              <a:extLst>
                <a:ext uri="{FF2B5EF4-FFF2-40B4-BE49-F238E27FC236}">
                  <a16:creationId xmlns:a16="http://schemas.microsoft.com/office/drawing/2014/main" id="{386FF2FD-8792-4B78-9CB4-B59BA65A2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996122" y="3668389"/>
              <a:ext cx="216000" cy="216000"/>
            </a:xfrm>
            <a:prstGeom prst="rect">
              <a:avLst/>
            </a:prstGeom>
          </p:spPr>
        </p:pic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61142FD4-47BE-4BC6-97CC-EDFF2A8E0B1F}"/>
                </a:ext>
              </a:extLst>
            </p:cNvPr>
            <p:cNvSpPr txBox="1"/>
            <p:nvPr/>
          </p:nvSpPr>
          <p:spPr>
            <a:xfrm>
              <a:off x="5171135" y="3580824"/>
              <a:ext cx="49885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700" dirty="0">
                  <a:ea typeface="NanumGothic" panose="020D0604000000000000" pitchFamily="34" charset="-127"/>
                </a:rPr>
                <a:t>Peering</a:t>
              </a:r>
              <a:endParaRPr kumimoji="1" lang="ko-KR" altLang="en-US" sz="700" dirty="0">
                <a:ea typeface="NanumGothic" panose="020D0604000000000000" pitchFamily="34" charset="-127"/>
              </a:endParaRPr>
            </a:p>
          </p:txBody>
        </p:sp>
      </p:grpSp>
      <p:grpSp>
        <p:nvGrpSpPr>
          <p:cNvPr id="250" name="그룹 249">
            <a:extLst>
              <a:ext uri="{FF2B5EF4-FFF2-40B4-BE49-F238E27FC236}">
                <a16:creationId xmlns:a16="http://schemas.microsoft.com/office/drawing/2014/main" id="{C4146111-76C9-4524-94F0-A9E5FF7743E1}"/>
              </a:ext>
            </a:extLst>
          </p:cNvPr>
          <p:cNvGrpSpPr/>
          <p:nvPr/>
        </p:nvGrpSpPr>
        <p:grpSpPr>
          <a:xfrm>
            <a:off x="7526861" y="3999692"/>
            <a:ext cx="1006189" cy="708911"/>
            <a:chOff x="4601758" y="2824740"/>
            <a:chExt cx="1006189" cy="708911"/>
          </a:xfrm>
        </p:grpSpPr>
        <p:grpSp>
          <p:nvGrpSpPr>
            <p:cNvPr id="251" name="그룹 250">
              <a:extLst>
                <a:ext uri="{FF2B5EF4-FFF2-40B4-BE49-F238E27FC236}">
                  <a16:creationId xmlns:a16="http://schemas.microsoft.com/office/drawing/2014/main" id="{F96F4369-9876-4A43-91CD-3BCADF9FB545}"/>
                </a:ext>
              </a:extLst>
            </p:cNvPr>
            <p:cNvGrpSpPr/>
            <p:nvPr/>
          </p:nvGrpSpPr>
          <p:grpSpPr>
            <a:xfrm>
              <a:off x="4601758" y="3017040"/>
              <a:ext cx="513282" cy="516611"/>
              <a:chOff x="4593547" y="4215396"/>
              <a:chExt cx="513282" cy="516611"/>
            </a:xfrm>
          </p:grpSpPr>
          <p:pic>
            <p:nvPicPr>
              <p:cNvPr id="259" name="그림 258">
                <a:extLst>
                  <a:ext uri="{FF2B5EF4-FFF2-40B4-BE49-F238E27FC236}">
                    <a16:creationId xmlns:a16="http://schemas.microsoft.com/office/drawing/2014/main" id="{C7600743-9FAE-44DF-8468-A2DFEA1811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747506" y="4215396"/>
                <a:ext cx="216000" cy="216000"/>
              </a:xfrm>
              <a:prstGeom prst="rect">
                <a:avLst/>
              </a:prstGeom>
            </p:spPr>
          </p:pic>
          <p:sp>
            <p:nvSpPr>
              <p:cNvPr id="260" name="TextBox 259">
                <a:extLst>
                  <a:ext uri="{FF2B5EF4-FFF2-40B4-BE49-F238E27FC236}">
                    <a16:creationId xmlns:a16="http://schemas.microsoft.com/office/drawing/2014/main" id="{62295123-E888-4F9E-B671-185B286FD30D}"/>
                  </a:ext>
                </a:extLst>
              </p:cNvPr>
              <p:cNvSpPr txBox="1"/>
              <p:nvPr/>
            </p:nvSpPr>
            <p:spPr>
              <a:xfrm>
                <a:off x="4593547" y="4424230"/>
                <a:ext cx="5132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ko-KR" sz="700">
                    <a:ea typeface="NanumGothic" panose="020D0604000000000000" pitchFamily="34" charset="-127"/>
                  </a:rPr>
                  <a:t>Routing</a:t>
                </a:r>
              </a:p>
              <a:p>
                <a:pPr algn="ctr"/>
                <a:r>
                  <a:rPr kumimoji="1" lang="en-US" altLang="ko-KR" sz="700">
                    <a:ea typeface="NanumGothic" panose="020D0604000000000000" pitchFamily="34" charset="-127"/>
                  </a:rPr>
                  <a:t>Table</a:t>
                </a:r>
                <a:endParaRPr kumimoji="1" lang="ko-KR" altLang="en-US" sz="700" dirty="0">
                  <a:ea typeface="NanumGothic" panose="020D0604000000000000" pitchFamily="34" charset="-127"/>
                </a:endParaRPr>
              </a:p>
            </p:txBody>
          </p:sp>
        </p:grpSp>
        <p:grpSp>
          <p:nvGrpSpPr>
            <p:cNvPr id="252" name="그룹 251">
              <a:extLst>
                <a:ext uri="{FF2B5EF4-FFF2-40B4-BE49-F238E27FC236}">
                  <a16:creationId xmlns:a16="http://schemas.microsoft.com/office/drawing/2014/main" id="{F6374AC0-71C2-4C29-8988-8F36E1EF5479}"/>
                </a:ext>
              </a:extLst>
            </p:cNvPr>
            <p:cNvGrpSpPr/>
            <p:nvPr/>
          </p:nvGrpSpPr>
          <p:grpSpPr>
            <a:xfrm>
              <a:off x="5094665" y="3016522"/>
              <a:ext cx="513282" cy="516611"/>
              <a:chOff x="4593547" y="4215396"/>
              <a:chExt cx="513282" cy="516611"/>
            </a:xfrm>
          </p:grpSpPr>
          <p:pic>
            <p:nvPicPr>
              <p:cNvPr id="257" name="그림 256">
                <a:extLst>
                  <a:ext uri="{FF2B5EF4-FFF2-40B4-BE49-F238E27FC236}">
                    <a16:creationId xmlns:a16="http://schemas.microsoft.com/office/drawing/2014/main" id="{30FDEC49-E322-4028-9A7F-BB0BF21B6F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747506" y="4215396"/>
                <a:ext cx="216000" cy="216000"/>
              </a:xfrm>
              <a:prstGeom prst="rect">
                <a:avLst/>
              </a:prstGeom>
            </p:spPr>
          </p:pic>
          <p:sp>
            <p:nvSpPr>
              <p:cNvPr id="258" name="TextBox 257">
                <a:extLst>
                  <a:ext uri="{FF2B5EF4-FFF2-40B4-BE49-F238E27FC236}">
                    <a16:creationId xmlns:a16="http://schemas.microsoft.com/office/drawing/2014/main" id="{7662B42C-CF71-49E0-9130-746B24D88BB1}"/>
                  </a:ext>
                </a:extLst>
              </p:cNvPr>
              <p:cNvSpPr txBox="1"/>
              <p:nvPr/>
            </p:nvSpPr>
            <p:spPr>
              <a:xfrm>
                <a:off x="4593547" y="4424230"/>
                <a:ext cx="5132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ko-KR" sz="700">
                    <a:ea typeface="NanumGothic" panose="020D0604000000000000" pitchFamily="34" charset="-127"/>
                  </a:rPr>
                  <a:t>Routing</a:t>
                </a:r>
              </a:p>
              <a:p>
                <a:pPr algn="ctr"/>
                <a:r>
                  <a:rPr kumimoji="1" lang="en-US" altLang="ko-KR" sz="700">
                    <a:ea typeface="NanumGothic" panose="020D0604000000000000" pitchFamily="34" charset="-127"/>
                  </a:rPr>
                  <a:t>Table</a:t>
                </a:r>
                <a:endParaRPr kumimoji="1" lang="ko-KR" altLang="en-US" sz="700" dirty="0">
                  <a:ea typeface="NanumGothic" panose="020D0604000000000000" pitchFamily="34" charset="-127"/>
                </a:endParaRPr>
              </a:p>
            </p:txBody>
          </p:sp>
        </p:grpSp>
        <p:cxnSp>
          <p:nvCxnSpPr>
            <p:cNvPr id="253" name="직선 연결선 252">
              <a:extLst>
                <a:ext uri="{FF2B5EF4-FFF2-40B4-BE49-F238E27FC236}">
                  <a16:creationId xmlns:a16="http://schemas.microsoft.com/office/drawing/2014/main" id="{4CB6C63F-8CA8-4036-9EB5-6BD55945B5A0}"/>
                </a:ext>
              </a:extLst>
            </p:cNvPr>
            <p:cNvCxnSpPr>
              <a:stCxn id="259" idx="3"/>
              <a:endCxn id="257" idx="1"/>
            </p:cNvCxnSpPr>
            <p:nvPr/>
          </p:nvCxnSpPr>
          <p:spPr>
            <a:xfrm flipV="1">
              <a:off x="4971717" y="3124522"/>
              <a:ext cx="276907" cy="5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4" name="그룹 253">
              <a:extLst>
                <a:ext uri="{FF2B5EF4-FFF2-40B4-BE49-F238E27FC236}">
                  <a16:creationId xmlns:a16="http://schemas.microsoft.com/office/drawing/2014/main" id="{6FA657EA-1D80-4278-A4D7-E87118A1B22C}"/>
                </a:ext>
              </a:extLst>
            </p:cNvPr>
            <p:cNvGrpSpPr/>
            <p:nvPr/>
          </p:nvGrpSpPr>
          <p:grpSpPr>
            <a:xfrm>
              <a:off x="4862547" y="2824740"/>
              <a:ext cx="498855" cy="412549"/>
              <a:chOff x="4834419" y="3471840"/>
              <a:chExt cx="498855" cy="412549"/>
            </a:xfrm>
          </p:grpSpPr>
          <p:pic>
            <p:nvPicPr>
              <p:cNvPr id="255" name="그림 254">
                <a:extLst>
                  <a:ext uri="{FF2B5EF4-FFF2-40B4-BE49-F238E27FC236}">
                    <a16:creationId xmlns:a16="http://schemas.microsoft.com/office/drawing/2014/main" id="{69E29D84-06E9-4F5C-98B2-DFB9C0A4FB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976458" y="3668389"/>
                <a:ext cx="216000" cy="216000"/>
              </a:xfrm>
              <a:prstGeom prst="rect">
                <a:avLst/>
              </a:prstGeom>
            </p:spPr>
          </p:pic>
          <p:sp>
            <p:nvSpPr>
              <p:cNvPr id="256" name="TextBox 255">
                <a:extLst>
                  <a:ext uri="{FF2B5EF4-FFF2-40B4-BE49-F238E27FC236}">
                    <a16:creationId xmlns:a16="http://schemas.microsoft.com/office/drawing/2014/main" id="{EF37E054-8785-4633-83E7-926CF44BE058}"/>
                  </a:ext>
                </a:extLst>
              </p:cNvPr>
              <p:cNvSpPr txBox="1"/>
              <p:nvPr/>
            </p:nvSpPr>
            <p:spPr>
              <a:xfrm>
                <a:off x="4834419" y="3471840"/>
                <a:ext cx="498855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ko-KR" sz="700" dirty="0">
                    <a:ea typeface="NanumGothic" panose="020D0604000000000000" pitchFamily="34" charset="-127"/>
                  </a:rPr>
                  <a:t>Peering</a:t>
                </a:r>
                <a:endParaRPr kumimoji="1" lang="ko-KR" altLang="en-US" sz="700" dirty="0">
                  <a:ea typeface="NanumGothic" panose="020D0604000000000000" pitchFamily="34" charset="-127"/>
                </a:endParaRPr>
              </a:p>
            </p:txBody>
          </p:sp>
        </p:grpSp>
      </p:grpSp>
      <p:grpSp>
        <p:nvGrpSpPr>
          <p:cNvPr id="261" name="그룹 260">
            <a:extLst>
              <a:ext uri="{FF2B5EF4-FFF2-40B4-BE49-F238E27FC236}">
                <a16:creationId xmlns:a16="http://schemas.microsoft.com/office/drawing/2014/main" id="{1215D160-93BF-4462-AA82-968000E4613C}"/>
              </a:ext>
            </a:extLst>
          </p:cNvPr>
          <p:cNvGrpSpPr/>
          <p:nvPr/>
        </p:nvGrpSpPr>
        <p:grpSpPr>
          <a:xfrm>
            <a:off x="4587868" y="4001397"/>
            <a:ext cx="1006189" cy="708911"/>
            <a:chOff x="4601758" y="2824740"/>
            <a:chExt cx="1006189" cy="708911"/>
          </a:xfrm>
        </p:grpSpPr>
        <p:grpSp>
          <p:nvGrpSpPr>
            <p:cNvPr id="262" name="그룹 261">
              <a:extLst>
                <a:ext uri="{FF2B5EF4-FFF2-40B4-BE49-F238E27FC236}">
                  <a16:creationId xmlns:a16="http://schemas.microsoft.com/office/drawing/2014/main" id="{7349E561-68E4-4879-A097-AD3F398F7A2A}"/>
                </a:ext>
              </a:extLst>
            </p:cNvPr>
            <p:cNvGrpSpPr/>
            <p:nvPr/>
          </p:nvGrpSpPr>
          <p:grpSpPr>
            <a:xfrm>
              <a:off x="4601758" y="3017040"/>
              <a:ext cx="513282" cy="516611"/>
              <a:chOff x="4593547" y="4215396"/>
              <a:chExt cx="513282" cy="516611"/>
            </a:xfrm>
          </p:grpSpPr>
          <p:pic>
            <p:nvPicPr>
              <p:cNvPr id="270" name="그림 269">
                <a:extLst>
                  <a:ext uri="{FF2B5EF4-FFF2-40B4-BE49-F238E27FC236}">
                    <a16:creationId xmlns:a16="http://schemas.microsoft.com/office/drawing/2014/main" id="{11C5193B-6083-4E5A-B232-860B140C31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747506" y="4215396"/>
                <a:ext cx="216000" cy="216000"/>
              </a:xfrm>
              <a:prstGeom prst="rect">
                <a:avLst/>
              </a:prstGeom>
            </p:spPr>
          </p:pic>
          <p:sp>
            <p:nvSpPr>
              <p:cNvPr id="271" name="TextBox 270">
                <a:extLst>
                  <a:ext uri="{FF2B5EF4-FFF2-40B4-BE49-F238E27FC236}">
                    <a16:creationId xmlns:a16="http://schemas.microsoft.com/office/drawing/2014/main" id="{3DF85B0C-6AE1-4F2A-8EBB-DE4F07F5B1EC}"/>
                  </a:ext>
                </a:extLst>
              </p:cNvPr>
              <p:cNvSpPr txBox="1"/>
              <p:nvPr/>
            </p:nvSpPr>
            <p:spPr>
              <a:xfrm>
                <a:off x="4593547" y="4424230"/>
                <a:ext cx="5132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ko-KR" sz="700">
                    <a:ea typeface="NanumGothic" panose="020D0604000000000000" pitchFamily="34" charset="-127"/>
                  </a:rPr>
                  <a:t>Routing</a:t>
                </a:r>
              </a:p>
              <a:p>
                <a:pPr algn="ctr"/>
                <a:r>
                  <a:rPr kumimoji="1" lang="en-US" altLang="ko-KR" sz="700">
                    <a:ea typeface="NanumGothic" panose="020D0604000000000000" pitchFamily="34" charset="-127"/>
                  </a:rPr>
                  <a:t>Table</a:t>
                </a:r>
                <a:endParaRPr kumimoji="1" lang="ko-KR" altLang="en-US" sz="700" dirty="0">
                  <a:ea typeface="NanumGothic" panose="020D0604000000000000" pitchFamily="34" charset="-127"/>
                </a:endParaRPr>
              </a:p>
            </p:txBody>
          </p:sp>
        </p:grpSp>
        <p:grpSp>
          <p:nvGrpSpPr>
            <p:cNvPr id="263" name="그룹 262">
              <a:extLst>
                <a:ext uri="{FF2B5EF4-FFF2-40B4-BE49-F238E27FC236}">
                  <a16:creationId xmlns:a16="http://schemas.microsoft.com/office/drawing/2014/main" id="{5C13CE52-65BB-452A-BAC8-6F7B98B4BFBA}"/>
                </a:ext>
              </a:extLst>
            </p:cNvPr>
            <p:cNvGrpSpPr/>
            <p:nvPr/>
          </p:nvGrpSpPr>
          <p:grpSpPr>
            <a:xfrm>
              <a:off x="5094665" y="3016522"/>
              <a:ext cx="513282" cy="516611"/>
              <a:chOff x="4593547" y="4215396"/>
              <a:chExt cx="513282" cy="516611"/>
            </a:xfrm>
          </p:grpSpPr>
          <p:pic>
            <p:nvPicPr>
              <p:cNvPr id="268" name="그림 267">
                <a:extLst>
                  <a:ext uri="{FF2B5EF4-FFF2-40B4-BE49-F238E27FC236}">
                    <a16:creationId xmlns:a16="http://schemas.microsoft.com/office/drawing/2014/main" id="{3CF7C43F-351E-4995-B6D5-D42F3C396A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747506" y="4215396"/>
                <a:ext cx="216000" cy="216000"/>
              </a:xfrm>
              <a:prstGeom prst="rect">
                <a:avLst/>
              </a:prstGeom>
            </p:spPr>
          </p:pic>
          <p:sp>
            <p:nvSpPr>
              <p:cNvPr id="269" name="TextBox 268">
                <a:extLst>
                  <a:ext uri="{FF2B5EF4-FFF2-40B4-BE49-F238E27FC236}">
                    <a16:creationId xmlns:a16="http://schemas.microsoft.com/office/drawing/2014/main" id="{159DA555-50F0-4DE7-B947-98FE1B25FE97}"/>
                  </a:ext>
                </a:extLst>
              </p:cNvPr>
              <p:cNvSpPr txBox="1"/>
              <p:nvPr/>
            </p:nvSpPr>
            <p:spPr>
              <a:xfrm>
                <a:off x="4593547" y="4424230"/>
                <a:ext cx="5132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ko-KR" sz="700">
                    <a:ea typeface="NanumGothic" panose="020D0604000000000000" pitchFamily="34" charset="-127"/>
                  </a:rPr>
                  <a:t>Routing</a:t>
                </a:r>
              </a:p>
              <a:p>
                <a:pPr algn="ctr"/>
                <a:r>
                  <a:rPr kumimoji="1" lang="en-US" altLang="ko-KR" sz="700">
                    <a:ea typeface="NanumGothic" panose="020D0604000000000000" pitchFamily="34" charset="-127"/>
                  </a:rPr>
                  <a:t>Table</a:t>
                </a:r>
                <a:endParaRPr kumimoji="1" lang="ko-KR" altLang="en-US" sz="700" dirty="0">
                  <a:ea typeface="NanumGothic" panose="020D0604000000000000" pitchFamily="34" charset="-127"/>
                </a:endParaRPr>
              </a:p>
            </p:txBody>
          </p:sp>
        </p:grpSp>
        <p:cxnSp>
          <p:nvCxnSpPr>
            <p:cNvPr id="264" name="직선 연결선 263">
              <a:extLst>
                <a:ext uri="{FF2B5EF4-FFF2-40B4-BE49-F238E27FC236}">
                  <a16:creationId xmlns:a16="http://schemas.microsoft.com/office/drawing/2014/main" id="{4D5DF4F3-6B76-49D5-BF3F-4DB08FE741F6}"/>
                </a:ext>
              </a:extLst>
            </p:cNvPr>
            <p:cNvCxnSpPr>
              <a:stCxn id="270" idx="3"/>
              <a:endCxn id="268" idx="1"/>
            </p:cNvCxnSpPr>
            <p:nvPr/>
          </p:nvCxnSpPr>
          <p:spPr>
            <a:xfrm flipV="1">
              <a:off x="4971717" y="3124522"/>
              <a:ext cx="276907" cy="5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5" name="그룹 264">
              <a:extLst>
                <a:ext uri="{FF2B5EF4-FFF2-40B4-BE49-F238E27FC236}">
                  <a16:creationId xmlns:a16="http://schemas.microsoft.com/office/drawing/2014/main" id="{E239B97D-0D7F-4B0C-849D-C45BDFFB1EF6}"/>
                </a:ext>
              </a:extLst>
            </p:cNvPr>
            <p:cNvGrpSpPr/>
            <p:nvPr/>
          </p:nvGrpSpPr>
          <p:grpSpPr>
            <a:xfrm>
              <a:off x="4862547" y="2824740"/>
              <a:ext cx="498855" cy="412549"/>
              <a:chOff x="4834419" y="3471840"/>
              <a:chExt cx="498855" cy="412549"/>
            </a:xfrm>
          </p:grpSpPr>
          <p:pic>
            <p:nvPicPr>
              <p:cNvPr id="266" name="그림 265">
                <a:extLst>
                  <a:ext uri="{FF2B5EF4-FFF2-40B4-BE49-F238E27FC236}">
                    <a16:creationId xmlns:a16="http://schemas.microsoft.com/office/drawing/2014/main" id="{D680205B-B35F-4EEE-874F-21B61ADB2F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976458" y="3668389"/>
                <a:ext cx="216000" cy="216000"/>
              </a:xfrm>
              <a:prstGeom prst="rect">
                <a:avLst/>
              </a:prstGeom>
            </p:spPr>
          </p:pic>
          <p:sp>
            <p:nvSpPr>
              <p:cNvPr id="267" name="TextBox 266">
                <a:extLst>
                  <a:ext uri="{FF2B5EF4-FFF2-40B4-BE49-F238E27FC236}">
                    <a16:creationId xmlns:a16="http://schemas.microsoft.com/office/drawing/2014/main" id="{BC4D9D97-3D62-4E56-B540-8ABA6E956640}"/>
                  </a:ext>
                </a:extLst>
              </p:cNvPr>
              <p:cNvSpPr txBox="1"/>
              <p:nvPr/>
            </p:nvSpPr>
            <p:spPr>
              <a:xfrm>
                <a:off x="4834419" y="3471840"/>
                <a:ext cx="498855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ko-KR" sz="700" dirty="0">
                    <a:ea typeface="NanumGothic" panose="020D0604000000000000" pitchFamily="34" charset="-127"/>
                  </a:rPr>
                  <a:t>Peering</a:t>
                </a:r>
                <a:endParaRPr kumimoji="1" lang="ko-KR" altLang="en-US" sz="700" dirty="0">
                  <a:ea typeface="NanumGothic" panose="020D0604000000000000" pitchFamily="34" charset="-127"/>
                </a:endParaRPr>
              </a:p>
            </p:txBody>
          </p:sp>
        </p:grpSp>
      </p:grpSp>
      <p:cxnSp>
        <p:nvCxnSpPr>
          <p:cNvPr id="272" name="Shape 551">
            <a:extLst>
              <a:ext uri="{FF2B5EF4-FFF2-40B4-BE49-F238E27FC236}">
                <a16:creationId xmlns:a16="http://schemas.microsoft.com/office/drawing/2014/main" id="{EEAFC307-04F7-4108-A92A-E1D3B2615F9F}"/>
              </a:ext>
            </a:extLst>
          </p:cNvPr>
          <p:cNvCxnSpPr>
            <a:cxnSpLocks/>
            <a:stCxn id="295" idx="2"/>
            <a:endCxn id="278" idx="0"/>
          </p:cNvCxnSpPr>
          <p:nvPr/>
        </p:nvCxnSpPr>
        <p:spPr>
          <a:xfrm rot="5400000">
            <a:off x="3881533" y="3745458"/>
            <a:ext cx="630323" cy="199505"/>
          </a:xfrm>
          <a:prstGeom prst="bentConnector3">
            <a:avLst>
              <a:gd name="adj1" fmla="val 50000"/>
            </a:avLst>
          </a:prstGeom>
          <a:noFill/>
          <a:ln w="12700" cap="flat" cmpd="sng">
            <a:solidFill>
              <a:srgbClr val="00C79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3" name="Shape 551">
            <a:extLst>
              <a:ext uri="{FF2B5EF4-FFF2-40B4-BE49-F238E27FC236}">
                <a16:creationId xmlns:a16="http://schemas.microsoft.com/office/drawing/2014/main" id="{E08F999E-441C-485F-BE45-C1C08E34421F}"/>
              </a:ext>
            </a:extLst>
          </p:cNvPr>
          <p:cNvCxnSpPr>
            <a:cxnSpLocks/>
            <a:stCxn id="281" idx="2"/>
            <a:endCxn id="162" idx="0"/>
          </p:cNvCxnSpPr>
          <p:nvPr/>
        </p:nvCxnSpPr>
        <p:spPr>
          <a:xfrm>
            <a:off x="6566458" y="3534878"/>
            <a:ext cx="5238" cy="616692"/>
          </a:xfrm>
          <a:prstGeom prst="straightConnector1">
            <a:avLst/>
          </a:prstGeom>
          <a:noFill/>
          <a:ln w="12700" cap="flat" cmpd="sng">
            <a:solidFill>
              <a:srgbClr val="00C79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74" name="그룹 273">
            <a:extLst>
              <a:ext uri="{FF2B5EF4-FFF2-40B4-BE49-F238E27FC236}">
                <a16:creationId xmlns:a16="http://schemas.microsoft.com/office/drawing/2014/main" id="{4E12FEDE-BECD-43B1-A613-784ABE3A5368}"/>
              </a:ext>
            </a:extLst>
          </p:cNvPr>
          <p:cNvGrpSpPr/>
          <p:nvPr/>
        </p:nvGrpSpPr>
        <p:grpSpPr>
          <a:xfrm>
            <a:off x="3308401" y="3282878"/>
            <a:ext cx="848309" cy="568953"/>
            <a:chOff x="5007429" y="2930102"/>
            <a:chExt cx="848309" cy="568953"/>
          </a:xfrm>
        </p:grpSpPr>
        <p:pic>
          <p:nvPicPr>
            <p:cNvPr id="275" name="그림 274">
              <a:extLst>
                <a:ext uri="{FF2B5EF4-FFF2-40B4-BE49-F238E27FC236}">
                  <a16:creationId xmlns:a16="http://schemas.microsoft.com/office/drawing/2014/main" id="{48434212-FC8B-4E5B-96CD-66E9659EA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307046" y="2930102"/>
              <a:ext cx="252000" cy="252000"/>
            </a:xfrm>
            <a:prstGeom prst="rect">
              <a:avLst/>
            </a:prstGeom>
          </p:spPr>
        </p:pic>
        <p:sp>
          <p:nvSpPr>
            <p:cNvPr id="276" name="TextBox 275">
              <a:extLst>
                <a:ext uri="{FF2B5EF4-FFF2-40B4-BE49-F238E27FC236}">
                  <a16:creationId xmlns:a16="http://schemas.microsoft.com/office/drawing/2014/main" id="{29D3B870-22E5-472A-946E-5C2CDC95388E}"/>
                </a:ext>
              </a:extLst>
            </p:cNvPr>
            <p:cNvSpPr txBox="1"/>
            <p:nvPr/>
          </p:nvSpPr>
          <p:spPr>
            <a:xfrm>
              <a:off x="5007429" y="3160501"/>
              <a:ext cx="8483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>
                  <a:solidFill>
                    <a:srgbClr val="222222"/>
                  </a:solidFill>
                  <a:ea typeface="NanumGothic" panose="020D0604000000000000" pitchFamily="34" charset="-127"/>
                </a:rPr>
                <a:t>WEB</a:t>
              </a:r>
            </a:p>
            <a:p>
              <a:pPr algn="ctr"/>
              <a:r>
                <a:rPr kumimoji="1" lang="en-US" altLang="ko-KR" sz="800">
                  <a:solidFill>
                    <a:srgbClr val="222222"/>
                  </a:solidFill>
                  <a:ea typeface="NanumGothic" panose="020D0604000000000000" pitchFamily="34" charset="-127"/>
                </a:rPr>
                <a:t>Load Balancer</a:t>
              </a:r>
              <a:endParaRPr kumimoji="1" lang="en-US" altLang="ko-KR" sz="800" dirty="0">
                <a:solidFill>
                  <a:srgbClr val="222222"/>
                </a:solidFill>
                <a:ea typeface="NanumGothic" panose="020D0604000000000000" pitchFamily="34" charset="-127"/>
              </a:endParaRPr>
            </a:p>
          </p:txBody>
        </p:sp>
      </p:grpSp>
      <p:grpSp>
        <p:nvGrpSpPr>
          <p:cNvPr id="277" name="그룹 276">
            <a:extLst>
              <a:ext uri="{FF2B5EF4-FFF2-40B4-BE49-F238E27FC236}">
                <a16:creationId xmlns:a16="http://schemas.microsoft.com/office/drawing/2014/main" id="{19342C46-3B87-4A16-A6C2-C0139BF7A028}"/>
              </a:ext>
            </a:extLst>
          </p:cNvPr>
          <p:cNvGrpSpPr/>
          <p:nvPr/>
        </p:nvGrpSpPr>
        <p:grpSpPr>
          <a:xfrm>
            <a:off x="3859436" y="4160372"/>
            <a:ext cx="487634" cy="456242"/>
            <a:chOff x="4968260" y="3870619"/>
            <a:chExt cx="487634" cy="456242"/>
          </a:xfrm>
        </p:grpSpPr>
        <p:pic>
          <p:nvPicPr>
            <p:cNvPr id="278" name="그림 277">
              <a:extLst>
                <a:ext uri="{FF2B5EF4-FFF2-40B4-BE49-F238E27FC236}">
                  <a16:creationId xmlns:a16="http://schemas.microsoft.com/office/drawing/2014/main" id="{FFC454FD-3611-42DF-8C9F-B7C6DE1EB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079765" y="3870619"/>
              <a:ext cx="252000" cy="252000"/>
            </a:xfrm>
            <a:prstGeom prst="rect">
              <a:avLst/>
            </a:prstGeom>
          </p:spPr>
        </p:pic>
        <p:sp>
          <p:nvSpPr>
            <p:cNvPr id="279" name="TextBox 278">
              <a:extLst>
                <a:ext uri="{FF2B5EF4-FFF2-40B4-BE49-F238E27FC236}">
                  <a16:creationId xmlns:a16="http://schemas.microsoft.com/office/drawing/2014/main" id="{A770A6E3-B05A-4510-81AC-181338E44369}"/>
                </a:ext>
              </a:extLst>
            </p:cNvPr>
            <p:cNvSpPr txBox="1"/>
            <p:nvPr/>
          </p:nvSpPr>
          <p:spPr>
            <a:xfrm>
              <a:off x="4968260" y="4111417"/>
              <a:ext cx="48763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>
                  <a:solidFill>
                    <a:srgbClr val="222222"/>
                  </a:solidFill>
                  <a:ea typeface="NanumGothic" panose="020D0604000000000000" pitchFamily="34" charset="-127"/>
                </a:rPr>
                <a:t>WEB 1</a:t>
              </a:r>
              <a:endParaRPr kumimoji="1" lang="ko-KR" altLang="en-US" sz="800" dirty="0">
                <a:solidFill>
                  <a:srgbClr val="222222"/>
                </a:solidFill>
                <a:ea typeface="NanumGothic" panose="020D0604000000000000" pitchFamily="34" charset="-127"/>
              </a:endParaRPr>
            </a:p>
          </p:txBody>
        </p:sp>
      </p:grpSp>
      <p:grpSp>
        <p:nvGrpSpPr>
          <p:cNvPr id="280" name="그룹 279">
            <a:extLst>
              <a:ext uri="{FF2B5EF4-FFF2-40B4-BE49-F238E27FC236}">
                <a16:creationId xmlns:a16="http://schemas.microsoft.com/office/drawing/2014/main" id="{23B09C1A-5DA6-46BD-8C73-4C23C359EC20}"/>
              </a:ext>
            </a:extLst>
          </p:cNvPr>
          <p:cNvGrpSpPr/>
          <p:nvPr/>
        </p:nvGrpSpPr>
        <p:grpSpPr>
          <a:xfrm>
            <a:off x="6150569" y="3282878"/>
            <a:ext cx="848309" cy="568953"/>
            <a:chOff x="6949391" y="3046838"/>
            <a:chExt cx="848309" cy="568953"/>
          </a:xfrm>
        </p:grpSpPr>
        <p:pic>
          <p:nvPicPr>
            <p:cNvPr id="281" name="그림 280">
              <a:extLst>
                <a:ext uri="{FF2B5EF4-FFF2-40B4-BE49-F238E27FC236}">
                  <a16:creationId xmlns:a16="http://schemas.microsoft.com/office/drawing/2014/main" id="{6B505F59-61F9-45E0-B98F-8C09B897F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239280" y="3046838"/>
              <a:ext cx="252000" cy="252000"/>
            </a:xfrm>
            <a:prstGeom prst="rect">
              <a:avLst/>
            </a:prstGeom>
          </p:spPr>
        </p:pic>
        <p:sp>
          <p:nvSpPr>
            <p:cNvPr id="282" name="TextBox 281">
              <a:extLst>
                <a:ext uri="{FF2B5EF4-FFF2-40B4-BE49-F238E27FC236}">
                  <a16:creationId xmlns:a16="http://schemas.microsoft.com/office/drawing/2014/main" id="{7BBB9E31-C483-4F33-9698-485630050A4B}"/>
                </a:ext>
              </a:extLst>
            </p:cNvPr>
            <p:cNvSpPr txBox="1"/>
            <p:nvPr/>
          </p:nvSpPr>
          <p:spPr>
            <a:xfrm>
              <a:off x="6949391" y="3277237"/>
              <a:ext cx="8483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>
                  <a:solidFill>
                    <a:srgbClr val="222222"/>
                  </a:solidFill>
                  <a:ea typeface="NanumGothic" panose="020D0604000000000000" pitchFamily="34" charset="-127"/>
                </a:rPr>
                <a:t>WAS</a:t>
              </a:r>
            </a:p>
            <a:p>
              <a:pPr algn="ctr"/>
              <a:r>
                <a:rPr kumimoji="1" lang="en-US" altLang="ko-KR" sz="800">
                  <a:solidFill>
                    <a:srgbClr val="222222"/>
                  </a:solidFill>
                  <a:ea typeface="NanumGothic" panose="020D0604000000000000" pitchFamily="34" charset="-127"/>
                </a:rPr>
                <a:t>Load </a:t>
              </a:r>
              <a:r>
                <a:rPr kumimoji="1" lang="en-US" altLang="ko-KR" sz="800" dirty="0">
                  <a:solidFill>
                    <a:srgbClr val="222222"/>
                  </a:solidFill>
                  <a:ea typeface="NanumGothic" panose="020D0604000000000000" pitchFamily="34" charset="-127"/>
                </a:rPr>
                <a:t>Balancer</a:t>
              </a:r>
            </a:p>
          </p:txBody>
        </p: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4D1B5C39-B130-4E17-8B43-98B2373C1EC7}"/>
              </a:ext>
            </a:extLst>
          </p:cNvPr>
          <p:cNvGrpSpPr/>
          <p:nvPr/>
        </p:nvGrpSpPr>
        <p:grpSpPr>
          <a:xfrm>
            <a:off x="4027748" y="3278049"/>
            <a:ext cx="532517" cy="551173"/>
            <a:chOff x="4420940" y="3157285"/>
            <a:chExt cx="532517" cy="551173"/>
          </a:xfrm>
        </p:grpSpPr>
        <p:pic>
          <p:nvPicPr>
            <p:cNvPr id="295" name="그림 294">
              <a:extLst>
                <a:ext uri="{FF2B5EF4-FFF2-40B4-BE49-F238E27FC236}">
                  <a16:creationId xmlns:a16="http://schemas.microsoft.com/office/drawing/2014/main" id="{43963281-8738-415A-A433-CA9DF9F066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563638" y="3157285"/>
              <a:ext cx="252000" cy="252000"/>
            </a:xfrm>
            <a:prstGeom prst="rect">
              <a:avLst/>
            </a:prstGeom>
          </p:spPr>
        </p:pic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2D33F5E7-A638-4BEC-B8DE-DA654D3B0013}"/>
                </a:ext>
              </a:extLst>
            </p:cNvPr>
            <p:cNvSpPr txBox="1"/>
            <p:nvPr/>
          </p:nvSpPr>
          <p:spPr>
            <a:xfrm>
              <a:off x="4420940" y="3369904"/>
              <a:ext cx="5325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>
                  <a:solidFill>
                    <a:srgbClr val="222222"/>
                  </a:solidFill>
                  <a:ea typeface="NanumGothic" panose="020D0604000000000000" pitchFamily="34" charset="-127"/>
                </a:rPr>
                <a:t>WEB</a:t>
              </a:r>
            </a:p>
            <a:p>
              <a:pPr algn="ctr"/>
              <a:r>
                <a:rPr kumimoji="1" lang="en-US" altLang="ko-KR" sz="800">
                  <a:solidFill>
                    <a:srgbClr val="222222"/>
                  </a:solidFill>
                  <a:ea typeface="NanumGothic" panose="020D0604000000000000" pitchFamily="34" charset="-127"/>
                </a:rPr>
                <a:t>Firewall</a:t>
              </a:r>
              <a:endParaRPr kumimoji="1" lang="en-US" altLang="ko-KR" sz="800" dirty="0">
                <a:solidFill>
                  <a:srgbClr val="222222"/>
                </a:solidFill>
                <a:ea typeface="NanumGothic" panose="020D0604000000000000" pitchFamily="34" charset="-127"/>
              </a:endParaRPr>
            </a:p>
          </p:txBody>
        </p:sp>
      </p:grpSp>
      <p:grpSp>
        <p:nvGrpSpPr>
          <p:cNvPr id="297" name="그룹 296">
            <a:extLst>
              <a:ext uri="{FF2B5EF4-FFF2-40B4-BE49-F238E27FC236}">
                <a16:creationId xmlns:a16="http://schemas.microsoft.com/office/drawing/2014/main" id="{55E193BA-0489-40F2-9085-C78550DAD1A4}"/>
              </a:ext>
            </a:extLst>
          </p:cNvPr>
          <p:cNvGrpSpPr/>
          <p:nvPr/>
        </p:nvGrpSpPr>
        <p:grpSpPr>
          <a:xfrm>
            <a:off x="7485406" y="1549783"/>
            <a:ext cx="819455" cy="443771"/>
            <a:chOff x="8302390" y="1263458"/>
            <a:chExt cx="819455" cy="443771"/>
          </a:xfrm>
        </p:grpSpPr>
        <p:pic>
          <p:nvPicPr>
            <p:cNvPr id="298" name="그림 297">
              <a:extLst>
                <a:ext uri="{FF2B5EF4-FFF2-40B4-BE49-F238E27FC236}">
                  <a16:creationId xmlns:a16="http://schemas.microsoft.com/office/drawing/2014/main" id="{F365E294-8555-4AAB-867C-A3996DF45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8586142" y="1263458"/>
              <a:ext cx="252000" cy="252000"/>
            </a:xfrm>
            <a:prstGeom prst="rect">
              <a:avLst/>
            </a:prstGeom>
          </p:spPr>
        </p:pic>
        <p:sp>
          <p:nvSpPr>
            <p:cNvPr id="299" name="TextBox 298">
              <a:extLst>
                <a:ext uri="{FF2B5EF4-FFF2-40B4-BE49-F238E27FC236}">
                  <a16:creationId xmlns:a16="http://schemas.microsoft.com/office/drawing/2014/main" id="{8C62B88D-E2AA-4397-92E8-42B0DAE54225}"/>
                </a:ext>
              </a:extLst>
            </p:cNvPr>
            <p:cNvSpPr txBox="1"/>
            <p:nvPr/>
          </p:nvSpPr>
          <p:spPr>
            <a:xfrm>
              <a:off x="8302390" y="1491785"/>
              <a:ext cx="81945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Basic Security</a:t>
              </a:r>
              <a:endParaRPr kumimoji="1" lang="en-US" altLang="ko-KR" sz="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endParaRPr>
            </a:p>
          </p:txBody>
        </p:sp>
      </p:grpSp>
      <p:grpSp>
        <p:nvGrpSpPr>
          <p:cNvPr id="300" name="그룹 299">
            <a:extLst>
              <a:ext uri="{FF2B5EF4-FFF2-40B4-BE49-F238E27FC236}">
                <a16:creationId xmlns:a16="http://schemas.microsoft.com/office/drawing/2014/main" id="{47D24EB2-2256-40F4-875E-EAC9C51A97B1}"/>
              </a:ext>
            </a:extLst>
          </p:cNvPr>
          <p:cNvGrpSpPr/>
          <p:nvPr/>
        </p:nvGrpSpPr>
        <p:grpSpPr>
          <a:xfrm>
            <a:off x="6652007" y="1548750"/>
            <a:ext cx="769763" cy="434711"/>
            <a:chOff x="7468991" y="1262425"/>
            <a:chExt cx="769763" cy="434711"/>
          </a:xfrm>
        </p:grpSpPr>
        <p:pic>
          <p:nvPicPr>
            <p:cNvPr id="301" name="그림 300">
              <a:extLst>
                <a:ext uri="{FF2B5EF4-FFF2-40B4-BE49-F238E27FC236}">
                  <a16:creationId xmlns:a16="http://schemas.microsoft.com/office/drawing/2014/main" id="{5E62A821-C770-40BF-AE96-D7443CB475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7726942" y="1262425"/>
              <a:ext cx="252000" cy="252000"/>
            </a:xfrm>
            <a:prstGeom prst="rect">
              <a:avLst/>
            </a:prstGeom>
          </p:spPr>
        </p:pic>
        <p:sp>
          <p:nvSpPr>
            <p:cNvPr id="302" name="TextBox 301">
              <a:extLst>
                <a:ext uri="{FF2B5EF4-FFF2-40B4-BE49-F238E27FC236}">
                  <a16:creationId xmlns:a16="http://schemas.microsoft.com/office/drawing/2014/main" id="{1007FDB7-CD7B-4743-BF8C-CDEA9395CC9C}"/>
                </a:ext>
              </a:extLst>
            </p:cNvPr>
            <p:cNvSpPr txBox="1"/>
            <p:nvPr/>
          </p:nvSpPr>
          <p:spPr>
            <a:xfrm>
              <a:off x="7468991" y="1481692"/>
              <a:ext cx="76976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DDoS Guard</a:t>
              </a:r>
            </a:p>
          </p:txBody>
        </p:sp>
      </p:grpSp>
      <p:grpSp>
        <p:nvGrpSpPr>
          <p:cNvPr id="303" name="그룹 302">
            <a:extLst>
              <a:ext uri="{FF2B5EF4-FFF2-40B4-BE49-F238E27FC236}">
                <a16:creationId xmlns:a16="http://schemas.microsoft.com/office/drawing/2014/main" id="{5FB962ED-4ADC-4A99-BCAB-A9C2661A62FC}"/>
              </a:ext>
            </a:extLst>
          </p:cNvPr>
          <p:cNvGrpSpPr/>
          <p:nvPr/>
        </p:nvGrpSpPr>
        <p:grpSpPr>
          <a:xfrm>
            <a:off x="8185563" y="1548284"/>
            <a:ext cx="1370277" cy="441636"/>
            <a:chOff x="9002547" y="1261959"/>
            <a:chExt cx="1370277" cy="441636"/>
          </a:xfrm>
        </p:grpSpPr>
        <p:pic>
          <p:nvPicPr>
            <p:cNvPr id="304" name="그림 303">
              <a:extLst>
                <a:ext uri="{FF2B5EF4-FFF2-40B4-BE49-F238E27FC236}">
                  <a16:creationId xmlns:a16="http://schemas.microsoft.com/office/drawing/2014/main" id="{DCC578DF-3CBE-47AF-8869-1905EBDD26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9568550" y="1261959"/>
              <a:ext cx="252000" cy="252000"/>
            </a:xfrm>
            <a:prstGeom prst="rect">
              <a:avLst/>
            </a:prstGeom>
          </p:spPr>
        </p:pic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09E107F0-2FD7-4490-8FFC-DEA93FA7DCE2}"/>
                </a:ext>
              </a:extLst>
            </p:cNvPr>
            <p:cNvSpPr txBox="1"/>
            <p:nvPr/>
          </p:nvSpPr>
          <p:spPr>
            <a:xfrm>
              <a:off x="9002547" y="1488151"/>
              <a:ext cx="137027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Security Monitoring</a:t>
              </a:r>
              <a:endParaRPr kumimoji="1" lang="en-US" altLang="ko-KR" sz="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endParaRPr>
            </a:p>
          </p:txBody>
        </p:sp>
      </p:grpSp>
      <p:grpSp>
        <p:nvGrpSpPr>
          <p:cNvPr id="306" name="그룹 305">
            <a:extLst>
              <a:ext uri="{FF2B5EF4-FFF2-40B4-BE49-F238E27FC236}">
                <a16:creationId xmlns:a16="http://schemas.microsoft.com/office/drawing/2014/main" id="{CCFFDC48-20B9-4EC3-9605-A2DAA4EB3DEB}"/>
              </a:ext>
            </a:extLst>
          </p:cNvPr>
          <p:cNvGrpSpPr/>
          <p:nvPr/>
        </p:nvGrpSpPr>
        <p:grpSpPr>
          <a:xfrm>
            <a:off x="1054809" y="5316246"/>
            <a:ext cx="516487" cy="431793"/>
            <a:chOff x="2029230" y="4951930"/>
            <a:chExt cx="516487" cy="431793"/>
          </a:xfrm>
        </p:grpSpPr>
        <p:pic>
          <p:nvPicPr>
            <p:cNvPr id="307" name="그림 306">
              <a:extLst>
                <a:ext uri="{FF2B5EF4-FFF2-40B4-BE49-F238E27FC236}">
                  <a16:creationId xmlns:a16="http://schemas.microsoft.com/office/drawing/2014/main" id="{74085779-7C50-4ACB-B7D9-8ADEA7CD90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2156682" y="4951930"/>
              <a:ext cx="252000" cy="252000"/>
            </a:xfrm>
            <a:prstGeom prst="rect">
              <a:avLst/>
            </a:prstGeom>
          </p:spPr>
        </p:pic>
        <p:sp>
          <p:nvSpPr>
            <p:cNvPr id="308" name="TextBox 307">
              <a:extLst>
                <a:ext uri="{FF2B5EF4-FFF2-40B4-BE49-F238E27FC236}">
                  <a16:creationId xmlns:a16="http://schemas.microsoft.com/office/drawing/2014/main" id="{E695EC27-33EC-4DC6-9164-E4EF57E0453A}"/>
                </a:ext>
              </a:extLst>
            </p:cNvPr>
            <p:cNvSpPr txBox="1"/>
            <p:nvPr/>
          </p:nvSpPr>
          <p:spPr>
            <a:xfrm>
              <a:off x="2029230" y="5168279"/>
              <a:ext cx="51648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Backup</a:t>
              </a:r>
              <a:endParaRPr kumimoji="1" lang="ko-K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endParaRPr>
            </a:p>
          </p:txBody>
        </p:sp>
      </p:grpSp>
      <p:grpSp>
        <p:nvGrpSpPr>
          <p:cNvPr id="309" name="그룹 308">
            <a:extLst>
              <a:ext uri="{FF2B5EF4-FFF2-40B4-BE49-F238E27FC236}">
                <a16:creationId xmlns:a16="http://schemas.microsoft.com/office/drawing/2014/main" id="{EC99CF40-A7BE-4D79-993A-1DEBB4500278}"/>
              </a:ext>
            </a:extLst>
          </p:cNvPr>
          <p:cNvGrpSpPr/>
          <p:nvPr/>
        </p:nvGrpSpPr>
        <p:grpSpPr>
          <a:xfrm>
            <a:off x="1039014" y="4502209"/>
            <a:ext cx="543739" cy="559958"/>
            <a:chOff x="2014008" y="3906989"/>
            <a:chExt cx="543739" cy="559958"/>
          </a:xfrm>
        </p:grpSpPr>
        <p:pic>
          <p:nvPicPr>
            <p:cNvPr id="310" name="그림 309">
              <a:extLst>
                <a:ext uri="{FF2B5EF4-FFF2-40B4-BE49-F238E27FC236}">
                  <a16:creationId xmlns:a16="http://schemas.microsoft.com/office/drawing/2014/main" id="{5EC3D353-00FA-4410-8CAF-535B682926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2161920" y="3906989"/>
              <a:ext cx="252000" cy="252000"/>
            </a:xfrm>
            <a:prstGeom prst="rect">
              <a:avLst/>
            </a:prstGeom>
          </p:spPr>
        </p:pic>
        <p:sp>
          <p:nvSpPr>
            <p:cNvPr id="311" name="TextBox 310">
              <a:extLst>
                <a:ext uri="{FF2B5EF4-FFF2-40B4-BE49-F238E27FC236}">
                  <a16:creationId xmlns:a16="http://schemas.microsoft.com/office/drawing/2014/main" id="{C987C563-D514-4399-9A9F-54708A9902F4}"/>
                </a:ext>
              </a:extLst>
            </p:cNvPr>
            <p:cNvSpPr txBox="1"/>
            <p:nvPr/>
          </p:nvSpPr>
          <p:spPr>
            <a:xfrm>
              <a:off x="2014008" y="4128393"/>
              <a:ext cx="5437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Object</a:t>
              </a:r>
            </a:p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Storage</a:t>
              </a:r>
              <a:endParaRPr kumimoji="1" lang="en-US" altLang="ko-KR" sz="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endParaRPr>
            </a:p>
          </p:txBody>
        </p:sp>
      </p:grpSp>
      <p:grpSp>
        <p:nvGrpSpPr>
          <p:cNvPr id="312" name="그룹 311">
            <a:extLst>
              <a:ext uri="{FF2B5EF4-FFF2-40B4-BE49-F238E27FC236}">
                <a16:creationId xmlns:a16="http://schemas.microsoft.com/office/drawing/2014/main" id="{13D15306-915A-4220-AF7B-69C9E5BEF75C}"/>
              </a:ext>
            </a:extLst>
          </p:cNvPr>
          <p:cNvGrpSpPr/>
          <p:nvPr/>
        </p:nvGrpSpPr>
        <p:grpSpPr>
          <a:xfrm>
            <a:off x="862840" y="2928634"/>
            <a:ext cx="914033" cy="564160"/>
            <a:chOff x="1828407" y="2333414"/>
            <a:chExt cx="914033" cy="564160"/>
          </a:xfrm>
        </p:grpSpPr>
        <p:pic>
          <p:nvPicPr>
            <p:cNvPr id="313" name="그림 312">
              <a:extLst>
                <a:ext uri="{FF2B5EF4-FFF2-40B4-BE49-F238E27FC236}">
                  <a16:creationId xmlns:a16="http://schemas.microsoft.com/office/drawing/2014/main" id="{2A99EA73-FC0F-4813-9E5C-E450B8EFE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2158544" y="2333414"/>
              <a:ext cx="252000" cy="252000"/>
            </a:xfrm>
            <a:prstGeom prst="rect">
              <a:avLst/>
            </a:prstGeom>
          </p:spPr>
        </p:pic>
        <p:sp>
          <p:nvSpPr>
            <p:cNvPr id="314" name="TextBox 313">
              <a:extLst>
                <a:ext uri="{FF2B5EF4-FFF2-40B4-BE49-F238E27FC236}">
                  <a16:creationId xmlns:a16="http://schemas.microsoft.com/office/drawing/2014/main" id="{2C758B4B-EB93-45EC-BA24-EAD3ACA3702B}"/>
                </a:ext>
              </a:extLst>
            </p:cNvPr>
            <p:cNvSpPr txBox="1"/>
            <p:nvPr/>
          </p:nvSpPr>
          <p:spPr>
            <a:xfrm>
              <a:off x="1828407" y="2559020"/>
              <a:ext cx="9140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Server Security </a:t>
              </a:r>
            </a:p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Check</a:t>
              </a:r>
            </a:p>
          </p:txBody>
        </p:sp>
      </p:grpSp>
      <p:grpSp>
        <p:nvGrpSpPr>
          <p:cNvPr id="315" name="그룹 314">
            <a:extLst>
              <a:ext uri="{FF2B5EF4-FFF2-40B4-BE49-F238E27FC236}">
                <a16:creationId xmlns:a16="http://schemas.microsoft.com/office/drawing/2014/main" id="{0686DBA4-6A1C-4C7B-8DD8-EAD788B10782}"/>
              </a:ext>
            </a:extLst>
          </p:cNvPr>
          <p:cNvGrpSpPr/>
          <p:nvPr/>
        </p:nvGrpSpPr>
        <p:grpSpPr>
          <a:xfrm>
            <a:off x="908352" y="3711861"/>
            <a:ext cx="814646" cy="561426"/>
            <a:chOff x="1892391" y="3116641"/>
            <a:chExt cx="814646" cy="561426"/>
          </a:xfrm>
        </p:grpSpPr>
        <p:pic>
          <p:nvPicPr>
            <p:cNvPr id="316" name="그림 315">
              <a:extLst>
                <a:ext uri="{FF2B5EF4-FFF2-40B4-BE49-F238E27FC236}">
                  <a16:creationId xmlns:a16="http://schemas.microsoft.com/office/drawing/2014/main" id="{D501F008-0EF2-4241-A3FC-A75425413C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2177305" y="3116641"/>
              <a:ext cx="252000" cy="252000"/>
            </a:xfrm>
            <a:prstGeom prst="rect">
              <a:avLst/>
            </a:prstGeom>
          </p:spPr>
        </p:pic>
        <p:sp>
          <p:nvSpPr>
            <p:cNvPr id="317" name="TextBox 316">
              <a:extLst>
                <a:ext uri="{FF2B5EF4-FFF2-40B4-BE49-F238E27FC236}">
                  <a16:creationId xmlns:a16="http://schemas.microsoft.com/office/drawing/2014/main" id="{3D4FA4C6-7DFA-458A-843A-01D821E3A28B}"/>
                </a:ext>
              </a:extLst>
            </p:cNvPr>
            <p:cNvSpPr txBox="1"/>
            <p:nvPr/>
          </p:nvSpPr>
          <p:spPr>
            <a:xfrm>
              <a:off x="1892391" y="3339513"/>
              <a:ext cx="8146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Log &amp; </a:t>
              </a:r>
              <a:r>
                <a:rPr kumimoji="1" lang="en-US" altLang="ko-KR" sz="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Crach</a:t>
              </a:r>
              <a:r>
                <a:rPr kumimoji="1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Search</a:t>
              </a:r>
              <a:endParaRPr kumimoji="1" lang="ko-K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endParaRPr>
            </a:p>
          </p:txBody>
        </p:sp>
      </p:grpSp>
      <p:grpSp>
        <p:nvGrpSpPr>
          <p:cNvPr id="318" name="그룹 317">
            <a:extLst>
              <a:ext uri="{FF2B5EF4-FFF2-40B4-BE49-F238E27FC236}">
                <a16:creationId xmlns:a16="http://schemas.microsoft.com/office/drawing/2014/main" id="{B4A4F6E7-BE10-410B-8311-4F64725A2487}"/>
              </a:ext>
            </a:extLst>
          </p:cNvPr>
          <p:cNvGrpSpPr/>
          <p:nvPr/>
        </p:nvGrpSpPr>
        <p:grpSpPr>
          <a:xfrm>
            <a:off x="6309457" y="5112004"/>
            <a:ext cx="498855" cy="456242"/>
            <a:chOff x="6854530" y="3861817"/>
            <a:chExt cx="498855" cy="456242"/>
          </a:xfrm>
        </p:grpSpPr>
        <p:pic>
          <p:nvPicPr>
            <p:cNvPr id="319" name="그림 318">
              <a:extLst>
                <a:ext uri="{FF2B5EF4-FFF2-40B4-BE49-F238E27FC236}">
                  <a16:creationId xmlns:a16="http://schemas.microsoft.com/office/drawing/2014/main" id="{E67B6140-45C5-4C88-80A7-C2576842253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981372" y="3861817"/>
              <a:ext cx="252000" cy="252000"/>
            </a:xfrm>
            <a:prstGeom prst="rect">
              <a:avLst/>
            </a:prstGeom>
          </p:spPr>
        </p:pic>
        <p:sp>
          <p:nvSpPr>
            <p:cNvPr id="320" name="TextBox 319">
              <a:extLst>
                <a:ext uri="{FF2B5EF4-FFF2-40B4-BE49-F238E27FC236}">
                  <a16:creationId xmlns:a16="http://schemas.microsoft.com/office/drawing/2014/main" id="{17954C59-167F-4E27-9BE9-EC5013843118}"/>
                </a:ext>
              </a:extLst>
            </p:cNvPr>
            <p:cNvSpPr txBox="1"/>
            <p:nvPr/>
          </p:nvSpPr>
          <p:spPr>
            <a:xfrm>
              <a:off x="6854530" y="4102615"/>
              <a:ext cx="49885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>
                  <a:solidFill>
                    <a:srgbClr val="222222"/>
                  </a:solidFill>
                  <a:ea typeface="NanumGothic" panose="020D0604000000000000" pitchFamily="34" charset="-127"/>
                </a:rPr>
                <a:t>WAS 2</a:t>
              </a:r>
              <a:endParaRPr kumimoji="1" lang="ko-KR" altLang="en-US" sz="800" dirty="0">
                <a:solidFill>
                  <a:srgbClr val="222222"/>
                </a:solidFill>
                <a:ea typeface="NanumGothic" panose="020D0604000000000000" pitchFamily="34" charset="-127"/>
              </a:endParaRPr>
            </a:p>
          </p:txBody>
        </p:sp>
      </p:grpSp>
      <p:grpSp>
        <p:nvGrpSpPr>
          <p:cNvPr id="321" name="그룹 320">
            <a:extLst>
              <a:ext uri="{FF2B5EF4-FFF2-40B4-BE49-F238E27FC236}">
                <a16:creationId xmlns:a16="http://schemas.microsoft.com/office/drawing/2014/main" id="{C73B5B6E-33A5-4206-B357-0BCFB13851FD}"/>
              </a:ext>
            </a:extLst>
          </p:cNvPr>
          <p:cNvGrpSpPr/>
          <p:nvPr/>
        </p:nvGrpSpPr>
        <p:grpSpPr>
          <a:xfrm>
            <a:off x="9285735" y="5121529"/>
            <a:ext cx="410690" cy="456242"/>
            <a:chOff x="8832187" y="3871342"/>
            <a:chExt cx="410690" cy="456242"/>
          </a:xfrm>
        </p:grpSpPr>
        <p:pic>
          <p:nvPicPr>
            <p:cNvPr id="322" name="그림 321">
              <a:extLst>
                <a:ext uri="{FF2B5EF4-FFF2-40B4-BE49-F238E27FC236}">
                  <a16:creationId xmlns:a16="http://schemas.microsoft.com/office/drawing/2014/main" id="{C9CE704B-C85B-4A03-9C1E-B62D2C3EABC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905803" y="3871342"/>
              <a:ext cx="252000" cy="252000"/>
            </a:xfrm>
            <a:prstGeom prst="rect">
              <a:avLst/>
            </a:prstGeom>
          </p:spPr>
        </p:pic>
        <p:sp>
          <p:nvSpPr>
            <p:cNvPr id="323" name="TextBox 322">
              <a:extLst>
                <a:ext uri="{FF2B5EF4-FFF2-40B4-BE49-F238E27FC236}">
                  <a16:creationId xmlns:a16="http://schemas.microsoft.com/office/drawing/2014/main" id="{5E938694-91E1-49C5-8F4F-8C6B6D09BD30}"/>
                </a:ext>
              </a:extLst>
            </p:cNvPr>
            <p:cNvSpPr txBox="1"/>
            <p:nvPr/>
          </p:nvSpPr>
          <p:spPr>
            <a:xfrm>
              <a:off x="8832187" y="4112140"/>
              <a:ext cx="41069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>
                  <a:solidFill>
                    <a:srgbClr val="222222"/>
                  </a:solidFill>
                  <a:ea typeface="NanumGothic" panose="020D0604000000000000" pitchFamily="34" charset="-127"/>
                </a:rPr>
                <a:t>DB 2</a:t>
              </a:r>
              <a:endParaRPr kumimoji="1" lang="ko-KR" altLang="en-US" sz="800" dirty="0">
                <a:solidFill>
                  <a:srgbClr val="222222"/>
                </a:solidFill>
                <a:ea typeface="NanumGothic" panose="020D0604000000000000" pitchFamily="34" charset="-127"/>
              </a:endParaRPr>
            </a:p>
          </p:txBody>
        </p:sp>
      </p:grpSp>
      <p:grpSp>
        <p:nvGrpSpPr>
          <p:cNvPr id="324" name="그룹 323">
            <a:extLst>
              <a:ext uri="{FF2B5EF4-FFF2-40B4-BE49-F238E27FC236}">
                <a16:creationId xmlns:a16="http://schemas.microsoft.com/office/drawing/2014/main" id="{C17A4658-4748-4FAD-AC4E-08D906636C76}"/>
              </a:ext>
            </a:extLst>
          </p:cNvPr>
          <p:cNvGrpSpPr/>
          <p:nvPr/>
        </p:nvGrpSpPr>
        <p:grpSpPr>
          <a:xfrm>
            <a:off x="3859183" y="5120806"/>
            <a:ext cx="487634" cy="456242"/>
            <a:chOff x="4968260" y="3870619"/>
            <a:chExt cx="487634" cy="456242"/>
          </a:xfrm>
        </p:grpSpPr>
        <p:pic>
          <p:nvPicPr>
            <p:cNvPr id="325" name="그림 324">
              <a:extLst>
                <a:ext uri="{FF2B5EF4-FFF2-40B4-BE49-F238E27FC236}">
                  <a16:creationId xmlns:a16="http://schemas.microsoft.com/office/drawing/2014/main" id="{07D6FB74-9D60-4837-8B6D-1EC22F73F69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079765" y="3870619"/>
              <a:ext cx="252000" cy="252000"/>
            </a:xfrm>
            <a:prstGeom prst="rect">
              <a:avLst/>
            </a:prstGeom>
          </p:spPr>
        </p:pic>
        <p:sp>
          <p:nvSpPr>
            <p:cNvPr id="326" name="TextBox 325">
              <a:extLst>
                <a:ext uri="{FF2B5EF4-FFF2-40B4-BE49-F238E27FC236}">
                  <a16:creationId xmlns:a16="http://schemas.microsoft.com/office/drawing/2014/main" id="{F163B44E-3D4D-44BB-892C-E936612E4F30}"/>
                </a:ext>
              </a:extLst>
            </p:cNvPr>
            <p:cNvSpPr txBox="1"/>
            <p:nvPr/>
          </p:nvSpPr>
          <p:spPr>
            <a:xfrm>
              <a:off x="4968260" y="4111417"/>
              <a:ext cx="48763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>
                  <a:solidFill>
                    <a:srgbClr val="222222"/>
                  </a:solidFill>
                  <a:ea typeface="NanumGothic" panose="020D0604000000000000" pitchFamily="34" charset="-127"/>
                </a:rPr>
                <a:t>WEB 2</a:t>
              </a:r>
              <a:endParaRPr kumimoji="1" lang="ko-KR" altLang="en-US" sz="800" dirty="0">
                <a:solidFill>
                  <a:srgbClr val="222222"/>
                </a:solidFill>
                <a:ea typeface="NanumGothic" panose="020D0604000000000000" pitchFamily="34" charset="-127"/>
              </a:endParaRPr>
            </a:p>
          </p:txBody>
        </p:sp>
      </p:grpSp>
      <p:cxnSp>
        <p:nvCxnSpPr>
          <p:cNvPr id="327" name="Shape 551">
            <a:extLst>
              <a:ext uri="{FF2B5EF4-FFF2-40B4-BE49-F238E27FC236}">
                <a16:creationId xmlns:a16="http://schemas.microsoft.com/office/drawing/2014/main" id="{1783B9FF-A813-402C-9CE8-8B07D669FF31}"/>
              </a:ext>
            </a:extLst>
          </p:cNvPr>
          <p:cNvCxnSpPr>
            <a:cxnSpLocks/>
            <a:stCxn id="295" idx="1"/>
            <a:endCxn id="275" idx="3"/>
          </p:cNvCxnSpPr>
          <p:nvPr/>
        </p:nvCxnSpPr>
        <p:spPr>
          <a:xfrm flipH="1">
            <a:off x="3860018" y="3404049"/>
            <a:ext cx="310428" cy="4829"/>
          </a:xfrm>
          <a:prstGeom prst="straightConnector1">
            <a:avLst/>
          </a:prstGeom>
          <a:noFill/>
          <a:ln w="12700" cap="flat" cmpd="sng">
            <a:solidFill>
              <a:srgbClr val="00C79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8" name="Shape 551">
            <a:extLst>
              <a:ext uri="{FF2B5EF4-FFF2-40B4-BE49-F238E27FC236}">
                <a16:creationId xmlns:a16="http://schemas.microsoft.com/office/drawing/2014/main" id="{5A143004-9DED-448E-844E-8484F850111B}"/>
              </a:ext>
            </a:extLst>
          </p:cNvPr>
          <p:cNvCxnSpPr>
            <a:cxnSpLocks/>
            <a:stCxn id="295" idx="3"/>
            <a:endCxn id="325" idx="0"/>
          </p:cNvCxnSpPr>
          <p:nvPr/>
        </p:nvCxnSpPr>
        <p:spPr>
          <a:xfrm flipH="1">
            <a:off x="4096688" y="3404049"/>
            <a:ext cx="325758" cy="1716757"/>
          </a:xfrm>
          <a:prstGeom prst="bentConnector4">
            <a:avLst>
              <a:gd name="adj1" fmla="val -25157"/>
              <a:gd name="adj2" fmla="val 77287"/>
            </a:avLst>
          </a:prstGeom>
          <a:noFill/>
          <a:ln w="12700" cap="flat" cmpd="sng">
            <a:solidFill>
              <a:srgbClr val="00C79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9" name="Shape 551">
            <a:extLst>
              <a:ext uri="{FF2B5EF4-FFF2-40B4-BE49-F238E27FC236}">
                <a16:creationId xmlns:a16="http://schemas.microsoft.com/office/drawing/2014/main" id="{7495F352-5CA7-46AF-967D-165917059EAB}"/>
              </a:ext>
            </a:extLst>
          </p:cNvPr>
          <p:cNvCxnSpPr>
            <a:cxnSpLocks/>
            <a:stCxn id="281" idx="3"/>
            <a:endCxn id="319" idx="0"/>
          </p:cNvCxnSpPr>
          <p:nvPr/>
        </p:nvCxnSpPr>
        <p:spPr>
          <a:xfrm flipH="1">
            <a:off x="6562299" y="3408878"/>
            <a:ext cx="130159" cy="1703126"/>
          </a:xfrm>
          <a:prstGeom prst="bentConnector4">
            <a:avLst>
              <a:gd name="adj1" fmla="val -175631"/>
              <a:gd name="adj2" fmla="val 78011"/>
            </a:avLst>
          </a:prstGeom>
          <a:noFill/>
          <a:ln w="12700" cap="flat" cmpd="sng">
            <a:solidFill>
              <a:srgbClr val="00C79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46" name="그림 145">
            <a:extLst>
              <a:ext uri="{FF2B5EF4-FFF2-40B4-BE49-F238E27FC236}">
                <a16:creationId xmlns:a16="http://schemas.microsoft.com/office/drawing/2014/main" id="{F07E7D2C-6A72-4B6F-BB11-0A12E28B3AC6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657092" y="2382309"/>
            <a:ext cx="252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3202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직사각형 168">
            <a:extLst>
              <a:ext uri="{FF2B5EF4-FFF2-40B4-BE49-F238E27FC236}">
                <a16:creationId xmlns:a16="http://schemas.microsoft.com/office/drawing/2014/main" id="{42BF54BA-3DE1-4600-B6B7-A05E355B7F8B}"/>
              </a:ext>
            </a:extLst>
          </p:cNvPr>
          <p:cNvSpPr/>
          <p:nvPr/>
        </p:nvSpPr>
        <p:spPr>
          <a:xfrm>
            <a:off x="2027311" y="2246712"/>
            <a:ext cx="8963777" cy="4144256"/>
          </a:xfrm>
          <a:prstGeom prst="rect">
            <a:avLst/>
          </a:prstGeom>
          <a:noFill/>
          <a:ln w="3175" cmpd="sng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D441283C-E212-4B81-BA81-D78E706BF865}"/>
              </a:ext>
            </a:extLst>
          </p:cNvPr>
          <p:cNvSpPr txBox="1"/>
          <p:nvPr/>
        </p:nvSpPr>
        <p:spPr>
          <a:xfrm>
            <a:off x="2230348" y="2248328"/>
            <a:ext cx="587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000" dirty="0">
                <a:solidFill>
                  <a:schemeClr val="bg1"/>
                </a:solidFill>
                <a:ea typeface="NanumGothic" panose="020D0604000000000000" pitchFamily="34" charset="-127"/>
              </a:rPr>
              <a:t>Project</a:t>
            </a:r>
            <a:endParaRPr kumimoji="1" lang="ko-KR" altLang="en-US" sz="1000" dirty="0">
              <a:solidFill>
                <a:schemeClr val="bg1"/>
              </a:solidFill>
              <a:ea typeface="NanumGothic" panose="020D0604000000000000" pitchFamily="34" charset="-127"/>
            </a:endParaRPr>
          </a:p>
        </p:txBody>
      </p:sp>
      <p:pic>
        <p:nvPicPr>
          <p:cNvPr id="153" name="그림 152">
            <a:extLst>
              <a:ext uri="{FF2B5EF4-FFF2-40B4-BE49-F238E27FC236}">
                <a16:creationId xmlns:a16="http://schemas.microsoft.com/office/drawing/2014/main" id="{B370395D-51A4-144D-A4A2-DCFB1EFE83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026656" y="2246713"/>
            <a:ext cx="219600" cy="219600"/>
          </a:xfrm>
          <a:prstGeom prst="rect">
            <a:avLst/>
          </a:prstGeom>
        </p:spPr>
      </p:pic>
      <p:sp>
        <p:nvSpPr>
          <p:cNvPr id="3" name="제목 2">
            <a:extLst>
              <a:ext uri="{FF2B5EF4-FFF2-40B4-BE49-F238E27FC236}">
                <a16:creationId xmlns:a16="http://schemas.microsoft.com/office/drawing/2014/main" id="{D54F098B-AB12-214E-BA3B-8F3AB5068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Multi</a:t>
            </a:r>
            <a:r>
              <a:rPr lang="en" altLang="ko-KR" dirty="0"/>
              <a:t> VPC Configuration Example </a:t>
            </a:r>
            <a:r>
              <a:rPr lang="en-US" altLang="ko-KR" dirty="0"/>
              <a:t>(</a:t>
            </a:r>
            <a:r>
              <a:rPr lang="en" altLang="ko-KR" dirty="0"/>
              <a:t>Dark Backgrounds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100" name="직사각형 99">
            <a:extLst>
              <a:ext uri="{FF2B5EF4-FFF2-40B4-BE49-F238E27FC236}">
                <a16:creationId xmlns:a16="http://schemas.microsoft.com/office/drawing/2014/main" id="{3850EEE6-FFAC-47CC-A9AF-85761068BBF4}"/>
              </a:ext>
            </a:extLst>
          </p:cNvPr>
          <p:cNvSpPr/>
          <p:nvPr/>
        </p:nvSpPr>
        <p:spPr>
          <a:xfrm>
            <a:off x="5561064" y="2941136"/>
            <a:ext cx="2016000" cy="3024000"/>
          </a:xfrm>
          <a:prstGeom prst="rect">
            <a:avLst/>
          </a:prstGeom>
          <a:solidFill>
            <a:srgbClr val="ABDAF2">
              <a:alpha val="301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810B060F-C66A-4D8A-8EC4-6C953B4FF701}"/>
              </a:ext>
            </a:extLst>
          </p:cNvPr>
          <p:cNvSpPr txBox="1"/>
          <p:nvPr/>
        </p:nvSpPr>
        <p:spPr>
          <a:xfrm>
            <a:off x="5738183" y="2932316"/>
            <a:ext cx="11128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800">
                <a:solidFill>
                  <a:srgbClr val="5DA1C3"/>
                </a:solidFill>
                <a:ea typeface="NanumGothic" panose="020D0604000000000000" pitchFamily="34" charset="-127"/>
              </a:rPr>
              <a:t>Private subnet-WAS</a:t>
            </a:r>
            <a:endParaRPr kumimoji="1" lang="ko-KR" altLang="en-US" sz="800" dirty="0">
              <a:solidFill>
                <a:srgbClr val="5DA1C3"/>
              </a:solidFill>
              <a:ea typeface="NanumGothic" panose="020D0604000000000000" pitchFamily="34" charset="-127"/>
            </a:endParaRPr>
          </a:p>
        </p:txBody>
      </p:sp>
      <p:sp>
        <p:nvSpPr>
          <p:cNvPr id="102" name="직사각형 101">
            <a:extLst>
              <a:ext uri="{FF2B5EF4-FFF2-40B4-BE49-F238E27FC236}">
                <a16:creationId xmlns:a16="http://schemas.microsoft.com/office/drawing/2014/main" id="{C9CD14B7-10E5-4A74-8644-42013E74793F}"/>
              </a:ext>
            </a:extLst>
          </p:cNvPr>
          <p:cNvSpPr/>
          <p:nvPr/>
        </p:nvSpPr>
        <p:spPr>
          <a:xfrm>
            <a:off x="2437534" y="2503619"/>
            <a:ext cx="2412000" cy="3569476"/>
          </a:xfrm>
          <a:prstGeom prst="rect">
            <a:avLst/>
          </a:prstGeom>
          <a:noFill/>
          <a:ln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13FD0028-D0B6-4FC0-8777-A267BA8F5609}"/>
              </a:ext>
            </a:extLst>
          </p:cNvPr>
          <p:cNvSpPr txBox="1"/>
          <p:nvPr/>
        </p:nvSpPr>
        <p:spPr>
          <a:xfrm>
            <a:off x="2650307" y="2524090"/>
            <a:ext cx="18478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800">
                <a:solidFill>
                  <a:srgbClr val="5DA1C3"/>
                </a:solidFill>
                <a:ea typeface="NanumGothic" panose="020D0604000000000000" pitchFamily="34" charset="-127"/>
              </a:rPr>
              <a:t>VPC Public DMZ</a:t>
            </a:r>
            <a:endParaRPr kumimoji="1" lang="ko-KR" altLang="en-US" sz="800" dirty="0">
              <a:solidFill>
                <a:srgbClr val="5DA1C3"/>
              </a:solidFill>
              <a:ea typeface="NanumGothic" panose="020D0604000000000000" pitchFamily="34" charset="-127"/>
            </a:endParaRPr>
          </a:p>
        </p:txBody>
      </p:sp>
      <p:sp>
        <p:nvSpPr>
          <p:cNvPr id="104" name="직사각형 103">
            <a:extLst>
              <a:ext uri="{FF2B5EF4-FFF2-40B4-BE49-F238E27FC236}">
                <a16:creationId xmlns:a16="http://schemas.microsoft.com/office/drawing/2014/main" id="{646BF005-9CFA-4C8D-8647-652B2B616CB2}"/>
              </a:ext>
            </a:extLst>
          </p:cNvPr>
          <p:cNvSpPr/>
          <p:nvPr/>
        </p:nvSpPr>
        <p:spPr>
          <a:xfrm>
            <a:off x="568180" y="1173637"/>
            <a:ext cx="11055640" cy="545443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C409B01-5D95-4C6A-B929-66FDB61E7934}"/>
              </a:ext>
            </a:extLst>
          </p:cNvPr>
          <p:cNvSpPr txBox="1"/>
          <p:nvPr/>
        </p:nvSpPr>
        <p:spPr>
          <a:xfrm>
            <a:off x="842329" y="1194106"/>
            <a:ext cx="8595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000">
                <a:solidFill>
                  <a:srgbClr val="355CE6"/>
                </a:solidFill>
                <a:ea typeface="NanumGothic" panose="020D0604000000000000" pitchFamily="34" charset="-127"/>
              </a:rPr>
              <a:t>NHN Cloud</a:t>
            </a:r>
            <a:endParaRPr kumimoji="1" lang="ko-KR" altLang="en-US" sz="1000" dirty="0">
              <a:solidFill>
                <a:srgbClr val="355CE6"/>
              </a:solidFill>
              <a:ea typeface="NanumGothic" panose="020D0604000000000000" pitchFamily="34" charset="-127"/>
            </a:endParaRPr>
          </a:p>
        </p:txBody>
      </p:sp>
      <p:sp>
        <p:nvSpPr>
          <p:cNvPr id="106" name="직사각형 105">
            <a:extLst>
              <a:ext uri="{FF2B5EF4-FFF2-40B4-BE49-F238E27FC236}">
                <a16:creationId xmlns:a16="http://schemas.microsoft.com/office/drawing/2014/main" id="{96AAF173-D49B-4992-9687-291A05E831FF}"/>
              </a:ext>
            </a:extLst>
          </p:cNvPr>
          <p:cNvSpPr/>
          <p:nvPr/>
        </p:nvSpPr>
        <p:spPr>
          <a:xfrm>
            <a:off x="2642842" y="2934598"/>
            <a:ext cx="2016000" cy="3024000"/>
          </a:xfrm>
          <a:prstGeom prst="rect">
            <a:avLst/>
          </a:prstGeom>
          <a:solidFill>
            <a:srgbClr val="99E5B1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C8331183-55EB-4A1D-A029-8B7BA3B8BDEC}"/>
              </a:ext>
            </a:extLst>
          </p:cNvPr>
          <p:cNvSpPr txBox="1"/>
          <p:nvPr/>
        </p:nvSpPr>
        <p:spPr>
          <a:xfrm>
            <a:off x="2827579" y="2925779"/>
            <a:ext cx="10663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800">
                <a:solidFill>
                  <a:srgbClr val="38A55A"/>
                </a:solidFill>
                <a:ea typeface="NanumGothic" panose="020D0604000000000000" pitchFamily="34" charset="-127"/>
              </a:rPr>
              <a:t>Public subnet-WEB</a:t>
            </a:r>
            <a:endParaRPr kumimoji="1" lang="ko-KR" altLang="en-US" sz="800" dirty="0">
              <a:solidFill>
                <a:srgbClr val="38A55A"/>
              </a:solidFill>
              <a:ea typeface="NanumGothic" panose="020D0604000000000000" pitchFamily="34" charset="-127"/>
            </a:endParaRPr>
          </a:p>
        </p:txBody>
      </p:sp>
      <p:pic>
        <p:nvPicPr>
          <p:cNvPr id="108" name="그림 107">
            <a:extLst>
              <a:ext uri="{FF2B5EF4-FFF2-40B4-BE49-F238E27FC236}">
                <a16:creationId xmlns:a16="http://schemas.microsoft.com/office/drawing/2014/main" id="{692D8AA3-CBED-4C03-AB6B-FC24375A5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180" y="1165887"/>
            <a:ext cx="266400" cy="266400"/>
          </a:xfrm>
          <a:prstGeom prst="rect">
            <a:avLst/>
          </a:prstGeom>
        </p:spPr>
      </p:pic>
      <p:pic>
        <p:nvPicPr>
          <p:cNvPr id="109" name="그림 108">
            <a:extLst>
              <a:ext uri="{FF2B5EF4-FFF2-40B4-BE49-F238E27FC236}">
                <a16:creationId xmlns:a16="http://schemas.microsoft.com/office/drawing/2014/main" id="{D745111A-C1D1-4E0F-9E0B-4B4F93778B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3689" y="2938853"/>
            <a:ext cx="180000" cy="180000"/>
          </a:xfrm>
          <a:prstGeom prst="rect">
            <a:avLst/>
          </a:prstGeom>
        </p:spPr>
      </p:pic>
      <p:pic>
        <p:nvPicPr>
          <p:cNvPr id="110" name="그림 109">
            <a:extLst>
              <a:ext uri="{FF2B5EF4-FFF2-40B4-BE49-F238E27FC236}">
                <a16:creationId xmlns:a16="http://schemas.microsoft.com/office/drawing/2014/main" id="{B31CE4F7-B675-4F48-955E-311EC15168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5467" y="2932316"/>
            <a:ext cx="180000" cy="180000"/>
          </a:xfrm>
          <a:prstGeom prst="rect">
            <a:avLst/>
          </a:prstGeom>
        </p:spPr>
      </p:pic>
      <p:pic>
        <p:nvPicPr>
          <p:cNvPr id="111" name="그림 110">
            <a:extLst>
              <a:ext uri="{FF2B5EF4-FFF2-40B4-BE49-F238E27FC236}">
                <a16:creationId xmlns:a16="http://schemas.microsoft.com/office/drawing/2014/main" id="{E58A7272-33F5-4B9D-AA9F-8B86888903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0157" y="2510201"/>
            <a:ext cx="217219" cy="217219"/>
          </a:xfrm>
          <a:prstGeom prst="rect">
            <a:avLst/>
          </a:prstGeom>
        </p:spPr>
      </p:pic>
      <p:sp>
        <p:nvSpPr>
          <p:cNvPr id="112" name="직사각형 111">
            <a:extLst>
              <a:ext uri="{FF2B5EF4-FFF2-40B4-BE49-F238E27FC236}">
                <a16:creationId xmlns:a16="http://schemas.microsoft.com/office/drawing/2014/main" id="{13271FA8-BDDE-444E-86B5-BDE359D7BAA0}"/>
              </a:ext>
            </a:extLst>
          </p:cNvPr>
          <p:cNvSpPr/>
          <p:nvPr/>
        </p:nvSpPr>
        <p:spPr>
          <a:xfrm>
            <a:off x="897549" y="1462256"/>
            <a:ext cx="10509359" cy="510569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8C275AD8-A721-48B7-B865-E3BD9EA326DD}"/>
              </a:ext>
            </a:extLst>
          </p:cNvPr>
          <p:cNvSpPr txBox="1"/>
          <p:nvPr/>
        </p:nvSpPr>
        <p:spPr>
          <a:xfrm>
            <a:off x="1067292" y="1462368"/>
            <a:ext cx="5918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000">
                <a:solidFill>
                  <a:srgbClr val="5DA1C3"/>
                </a:solidFill>
                <a:ea typeface="NanumGothic" panose="020D0604000000000000" pitchFamily="34" charset="-127"/>
              </a:rPr>
              <a:t>Region</a:t>
            </a:r>
            <a:endParaRPr kumimoji="1" lang="ko-KR" altLang="en-US" sz="1000" dirty="0">
              <a:solidFill>
                <a:srgbClr val="5DA1C3"/>
              </a:solidFill>
              <a:ea typeface="NanumGothic" panose="020D0604000000000000" pitchFamily="34" charset="-127"/>
            </a:endParaRPr>
          </a:p>
        </p:txBody>
      </p:sp>
      <p:pic>
        <p:nvPicPr>
          <p:cNvPr id="114" name="그림 113">
            <a:extLst>
              <a:ext uri="{FF2B5EF4-FFF2-40B4-BE49-F238E27FC236}">
                <a16:creationId xmlns:a16="http://schemas.microsoft.com/office/drawing/2014/main" id="{E903D562-0DB1-4590-850D-7E35A2C943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7551" y="1465014"/>
            <a:ext cx="216000" cy="216000"/>
          </a:xfrm>
          <a:prstGeom prst="rect">
            <a:avLst/>
          </a:prstGeom>
        </p:spPr>
      </p:pic>
      <p:grpSp>
        <p:nvGrpSpPr>
          <p:cNvPr id="115" name="그룹 114">
            <a:extLst>
              <a:ext uri="{FF2B5EF4-FFF2-40B4-BE49-F238E27FC236}">
                <a16:creationId xmlns:a16="http://schemas.microsoft.com/office/drawing/2014/main" id="{E23DBEB4-5C14-4A99-BFDD-7FEFCF43275C}"/>
              </a:ext>
            </a:extLst>
          </p:cNvPr>
          <p:cNvGrpSpPr/>
          <p:nvPr/>
        </p:nvGrpSpPr>
        <p:grpSpPr>
          <a:xfrm>
            <a:off x="2470180" y="3895744"/>
            <a:ext cx="8179141" cy="792000"/>
            <a:chOff x="6634849" y="2136335"/>
            <a:chExt cx="1804719" cy="936000"/>
          </a:xfrm>
        </p:grpSpPr>
        <p:sp>
          <p:nvSpPr>
            <p:cNvPr id="139" name="직사각형 138">
              <a:extLst>
                <a:ext uri="{FF2B5EF4-FFF2-40B4-BE49-F238E27FC236}">
                  <a16:creationId xmlns:a16="http://schemas.microsoft.com/office/drawing/2014/main" id="{FB58BFEC-63F0-4361-AC40-9398DE20C56C}"/>
                </a:ext>
              </a:extLst>
            </p:cNvPr>
            <p:cNvSpPr/>
            <p:nvPr/>
          </p:nvSpPr>
          <p:spPr>
            <a:xfrm>
              <a:off x="6634849" y="2136335"/>
              <a:ext cx="1804719" cy="936000"/>
            </a:xfrm>
            <a:prstGeom prst="rect">
              <a:avLst/>
            </a:prstGeom>
            <a:noFill/>
            <a:ln>
              <a:solidFill>
                <a:srgbClr val="AAAAA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endParaRP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DA062F40-C381-45A2-A775-FE7A64778759}"/>
                </a:ext>
              </a:extLst>
            </p:cNvPr>
            <p:cNvSpPr txBox="1"/>
            <p:nvPr/>
          </p:nvSpPr>
          <p:spPr>
            <a:xfrm>
              <a:off x="7372626" y="2156804"/>
              <a:ext cx="334946" cy="254616"/>
            </a:xfrm>
            <a:prstGeom prst="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1" b="0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altLang="ko-KR" sz="900" dirty="0">
                  <a:solidFill>
                    <a:srgbClr val="5DA1C3"/>
                  </a:solidFill>
                  <a:ea typeface="NanumGothic" panose="020D0604000000000000" pitchFamily="34" charset="-127"/>
                </a:rPr>
                <a:t>Availability Zone (A)</a:t>
              </a:r>
              <a:endParaRPr lang="ko-KR" altLang="en-US" sz="900" dirty="0">
                <a:solidFill>
                  <a:srgbClr val="5DA1C3"/>
                </a:solidFill>
                <a:ea typeface="NanumGothic" panose="020D0604000000000000" pitchFamily="34" charset="-127"/>
              </a:endParaRPr>
            </a:p>
          </p:txBody>
        </p:sp>
      </p:grpSp>
      <p:grpSp>
        <p:nvGrpSpPr>
          <p:cNvPr id="143" name="그룹 142">
            <a:extLst>
              <a:ext uri="{FF2B5EF4-FFF2-40B4-BE49-F238E27FC236}">
                <a16:creationId xmlns:a16="http://schemas.microsoft.com/office/drawing/2014/main" id="{D52E62F0-0D8A-42E2-B728-FD0963198BEF}"/>
              </a:ext>
            </a:extLst>
          </p:cNvPr>
          <p:cNvGrpSpPr/>
          <p:nvPr/>
        </p:nvGrpSpPr>
        <p:grpSpPr>
          <a:xfrm>
            <a:off x="2470177" y="4806837"/>
            <a:ext cx="8179141" cy="792000"/>
            <a:chOff x="6639568" y="2136335"/>
            <a:chExt cx="1800000" cy="936000"/>
          </a:xfrm>
        </p:grpSpPr>
        <p:sp>
          <p:nvSpPr>
            <p:cNvPr id="144" name="직사각형 143">
              <a:extLst>
                <a:ext uri="{FF2B5EF4-FFF2-40B4-BE49-F238E27FC236}">
                  <a16:creationId xmlns:a16="http://schemas.microsoft.com/office/drawing/2014/main" id="{A6AA22E1-21B1-43AD-B17F-68080F15F7F2}"/>
                </a:ext>
              </a:extLst>
            </p:cNvPr>
            <p:cNvSpPr/>
            <p:nvPr/>
          </p:nvSpPr>
          <p:spPr>
            <a:xfrm>
              <a:off x="6639568" y="2136335"/>
              <a:ext cx="1800000" cy="936000"/>
            </a:xfrm>
            <a:prstGeom prst="rect">
              <a:avLst/>
            </a:prstGeom>
            <a:noFill/>
            <a:ln>
              <a:solidFill>
                <a:srgbClr val="AAAAA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endParaRP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54035F20-FDA6-4669-BB19-4FB943A650C8}"/>
                </a:ext>
              </a:extLst>
            </p:cNvPr>
            <p:cNvSpPr txBox="1"/>
            <p:nvPr/>
          </p:nvSpPr>
          <p:spPr>
            <a:xfrm>
              <a:off x="7375417" y="2156804"/>
              <a:ext cx="334070" cy="254616"/>
            </a:xfrm>
            <a:prstGeom prst="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algn="ctr">
                <a:defRPr kumimoji="1">
                  <a:solidFill>
                    <a:prstClr val="white"/>
                  </a:solidFill>
                  <a:latin typeface="맑은 고딕" panose="020F0502020204030204"/>
                  <a:ea typeface="맑은 고딕" panose="020B0503020000020004" pitchFamily="50" charset="-127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altLang="ko-KR" sz="900" dirty="0">
                  <a:solidFill>
                    <a:srgbClr val="5DA1C3"/>
                  </a:solidFill>
                  <a:ea typeface="NanumGothic" panose="020D0604000000000000" pitchFamily="34" charset="-127"/>
                </a:rPr>
                <a:t>Availability Zone (B)</a:t>
              </a:r>
              <a:endParaRPr lang="ko-KR" altLang="en-US" sz="900" dirty="0">
                <a:solidFill>
                  <a:srgbClr val="5DA1C3"/>
                </a:solidFill>
                <a:ea typeface="NanumGothic" panose="020D0604000000000000" pitchFamily="34" charset="-127"/>
              </a:endParaRPr>
            </a:p>
          </p:txBody>
        </p:sp>
      </p:grpSp>
      <p:sp>
        <p:nvSpPr>
          <p:cNvPr id="147" name="TextBox 146">
            <a:extLst>
              <a:ext uri="{FF2B5EF4-FFF2-40B4-BE49-F238E27FC236}">
                <a16:creationId xmlns:a16="http://schemas.microsoft.com/office/drawing/2014/main" id="{BACBB1F9-28D7-4D9D-ABEB-2B1D1D751291}"/>
              </a:ext>
            </a:extLst>
          </p:cNvPr>
          <p:cNvSpPr txBox="1"/>
          <p:nvPr/>
        </p:nvSpPr>
        <p:spPr>
          <a:xfrm>
            <a:off x="3878039" y="2329757"/>
            <a:ext cx="606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800" dirty="0">
                <a:solidFill>
                  <a:schemeClr val="bg1"/>
                </a:solidFill>
                <a:ea typeface="NanumGothic" panose="020D0604000000000000" pitchFamily="34" charset="-127"/>
              </a:rPr>
              <a:t>Internet </a:t>
            </a:r>
          </a:p>
          <a:p>
            <a:pPr algn="ctr"/>
            <a:r>
              <a:rPr kumimoji="1" lang="en-US" altLang="ko-KR" sz="800" dirty="0">
                <a:solidFill>
                  <a:schemeClr val="bg1"/>
                </a:solidFill>
                <a:ea typeface="NanumGothic" panose="020D0604000000000000" pitchFamily="34" charset="-127"/>
              </a:rPr>
              <a:t>Gateway</a:t>
            </a:r>
            <a:endParaRPr kumimoji="1" lang="ko-KR" altLang="en-US" sz="800" dirty="0">
              <a:solidFill>
                <a:schemeClr val="bg1"/>
              </a:solidFill>
              <a:ea typeface="NanumGothic" panose="020D0604000000000000" pitchFamily="34" charset="-127"/>
            </a:endParaRPr>
          </a:p>
        </p:txBody>
      </p:sp>
      <p:pic>
        <p:nvPicPr>
          <p:cNvPr id="148" name="그림 147">
            <a:extLst>
              <a:ext uri="{FF2B5EF4-FFF2-40B4-BE49-F238E27FC236}">
                <a16:creationId xmlns:a16="http://schemas.microsoft.com/office/drawing/2014/main" id="{993A6A55-E34E-440E-8530-A72F4BE558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09572" y="1606514"/>
            <a:ext cx="216000" cy="216000"/>
          </a:xfrm>
          <a:prstGeom prst="rect">
            <a:avLst/>
          </a:prstGeom>
        </p:spPr>
      </p:pic>
      <p:sp>
        <p:nvSpPr>
          <p:cNvPr id="149" name="TextBox 148">
            <a:extLst>
              <a:ext uri="{FF2B5EF4-FFF2-40B4-BE49-F238E27FC236}">
                <a16:creationId xmlns:a16="http://schemas.microsoft.com/office/drawing/2014/main" id="{873FB2D4-7C08-4499-9C1C-EED217A7F772}"/>
              </a:ext>
            </a:extLst>
          </p:cNvPr>
          <p:cNvSpPr txBox="1"/>
          <p:nvPr/>
        </p:nvSpPr>
        <p:spPr>
          <a:xfrm>
            <a:off x="4974813" y="1597238"/>
            <a:ext cx="7216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>
                <a:solidFill>
                  <a:schemeClr val="bg1"/>
                </a:solidFill>
                <a:ea typeface="NanumGothic" panose="020D0604000000000000" pitchFamily="34" charset="-127"/>
              </a:rPr>
              <a:t> </a:t>
            </a:r>
            <a:r>
              <a:rPr kumimoji="1" lang="en-US" altLang="ko-KR" sz="800">
                <a:solidFill>
                  <a:schemeClr val="bg1"/>
                </a:solidFill>
                <a:ea typeface="NanumGothic" panose="020D0604000000000000" pitchFamily="34" charset="-127"/>
              </a:rPr>
              <a:t>Floating IP</a:t>
            </a:r>
            <a:endParaRPr kumimoji="1" lang="en-US" altLang="ko-KR" sz="800" dirty="0">
              <a:solidFill>
                <a:schemeClr val="bg1"/>
              </a:solidFill>
              <a:ea typeface="NanumGothic" panose="020D0604000000000000" pitchFamily="34" charset="-127"/>
            </a:endParaRPr>
          </a:p>
        </p:txBody>
      </p:sp>
      <p:cxnSp>
        <p:nvCxnSpPr>
          <p:cNvPr id="150" name="Shape 538">
            <a:extLst>
              <a:ext uri="{FF2B5EF4-FFF2-40B4-BE49-F238E27FC236}">
                <a16:creationId xmlns:a16="http://schemas.microsoft.com/office/drawing/2014/main" id="{A2AF3374-1F02-49B9-A498-EE4190E9DA5B}"/>
              </a:ext>
            </a:extLst>
          </p:cNvPr>
          <p:cNvCxnSpPr>
            <a:cxnSpLocks/>
            <a:stCxn id="275" idx="0"/>
            <a:endCxn id="148" idx="2"/>
          </p:cNvCxnSpPr>
          <p:nvPr/>
        </p:nvCxnSpPr>
        <p:spPr>
          <a:xfrm rot="5400000" flipH="1" flipV="1">
            <a:off x="3595613" y="1960919"/>
            <a:ext cx="1460364" cy="1183554"/>
          </a:xfrm>
          <a:prstGeom prst="bentConnector3">
            <a:avLst>
              <a:gd name="adj1" fmla="val 50000"/>
            </a:avLst>
          </a:prstGeom>
          <a:noFill/>
          <a:ln w="6350" cap="flat" cmpd="sng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151" name="직사각형 150">
            <a:extLst>
              <a:ext uri="{FF2B5EF4-FFF2-40B4-BE49-F238E27FC236}">
                <a16:creationId xmlns:a16="http://schemas.microsoft.com/office/drawing/2014/main" id="{C7176D63-032D-4ECC-85A3-13B2CD99EB9B}"/>
              </a:ext>
            </a:extLst>
          </p:cNvPr>
          <p:cNvSpPr/>
          <p:nvPr/>
        </p:nvSpPr>
        <p:spPr>
          <a:xfrm>
            <a:off x="8447644" y="2950661"/>
            <a:ext cx="2016000" cy="3024000"/>
          </a:xfrm>
          <a:prstGeom prst="rect">
            <a:avLst/>
          </a:prstGeom>
          <a:solidFill>
            <a:srgbClr val="ABDAF2">
              <a:alpha val="301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DE0CA157-50A4-476F-BB31-24FDD2B9D51A}"/>
              </a:ext>
            </a:extLst>
          </p:cNvPr>
          <p:cNvSpPr txBox="1"/>
          <p:nvPr/>
        </p:nvSpPr>
        <p:spPr>
          <a:xfrm>
            <a:off x="8634288" y="2941841"/>
            <a:ext cx="102463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800">
                <a:solidFill>
                  <a:srgbClr val="5DA1C3"/>
                </a:solidFill>
                <a:ea typeface="NanumGothic" panose="020D0604000000000000" pitchFamily="34" charset="-127"/>
              </a:rPr>
              <a:t>Private subnet-DB</a:t>
            </a:r>
            <a:endParaRPr kumimoji="1" lang="ko-KR" altLang="en-US" sz="800" dirty="0">
              <a:solidFill>
                <a:srgbClr val="5DA1C3"/>
              </a:solidFill>
              <a:ea typeface="NanumGothic" panose="020D0604000000000000" pitchFamily="34" charset="-127"/>
            </a:endParaRPr>
          </a:p>
        </p:txBody>
      </p:sp>
      <p:pic>
        <p:nvPicPr>
          <p:cNvPr id="157" name="그림 156">
            <a:extLst>
              <a:ext uri="{FF2B5EF4-FFF2-40B4-BE49-F238E27FC236}">
                <a16:creationId xmlns:a16="http://schemas.microsoft.com/office/drawing/2014/main" id="{B4644CF9-57E7-4ED8-A9C1-C6A5834E79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0269" y="2948378"/>
            <a:ext cx="180000" cy="180000"/>
          </a:xfrm>
          <a:prstGeom prst="rect">
            <a:avLst/>
          </a:prstGeom>
        </p:spPr>
      </p:pic>
      <p:pic>
        <p:nvPicPr>
          <p:cNvPr id="158" name="그림 157">
            <a:extLst>
              <a:ext uri="{FF2B5EF4-FFF2-40B4-BE49-F238E27FC236}">
                <a16:creationId xmlns:a16="http://schemas.microsoft.com/office/drawing/2014/main" id="{C1F3506C-FD89-499F-8DBA-913EFF2CBC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08889" y="790166"/>
            <a:ext cx="288000" cy="288000"/>
          </a:xfrm>
          <a:prstGeom prst="rect">
            <a:avLst/>
          </a:prstGeom>
        </p:spPr>
      </p:pic>
      <p:sp>
        <p:nvSpPr>
          <p:cNvPr id="159" name="TextBox 158">
            <a:extLst>
              <a:ext uri="{FF2B5EF4-FFF2-40B4-BE49-F238E27FC236}">
                <a16:creationId xmlns:a16="http://schemas.microsoft.com/office/drawing/2014/main" id="{C5186430-D6E2-4AC3-AC27-66A5A50B835B}"/>
              </a:ext>
            </a:extLst>
          </p:cNvPr>
          <p:cNvSpPr txBox="1"/>
          <p:nvPr/>
        </p:nvSpPr>
        <p:spPr>
          <a:xfrm>
            <a:off x="6233416" y="830804"/>
            <a:ext cx="8691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900" dirty="0">
                <a:solidFill>
                  <a:schemeClr val="bg1"/>
                </a:solidFill>
                <a:ea typeface="NanumGothic" panose="020D0604000000000000" pitchFamily="34" charset="-127"/>
              </a:rPr>
              <a:t>External User</a:t>
            </a:r>
            <a:endParaRPr kumimoji="1" lang="ko-KR" altLang="en-US" sz="900" dirty="0">
              <a:solidFill>
                <a:schemeClr val="bg1"/>
              </a:solidFill>
              <a:ea typeface="NanumGothic" panose="020D0604000000000000" pitchFamily="34" charset="-127"/>
            </a:endParaRPr>
          </a:p>
        </p:txBody>
      </p:sp>
      <p:cxnSp>
        <p:nvCxnSpPr>
          <p:cNvPr id="160" name="Shape 541">
            <a:extLst>
              <a:ext uri="{FF2B5EF4-FFF2-40B4-BE49-F238E27FC236}">
                <a16:creationId xmlns:a16="http://schemas.microsoft.com/office/drawing/2014/main" id="{B0C3549C-6C0C-4461-B0B9-C1E3A2863692}"/>
              </a:ext>
            </a:extLst>
          </p:cNvPr>
          <p:cNvCxnSpPr>
            <a:cxnSpLocks/>
            <a:stCxn id="158" idx="2"/>
            <a:endCxn id="148" idx="0"/>
          </p:cNvCxnSpPr>
          <p:nvPr/>
        </p:nvCxnSpPr>
        <p:spPr>
          <a:xfrm rot="5400000">
            <a:off x="5271057" y="724682"/>
            <a:ext cx="528348" cy="1235317"/>
          </a:xfrm>
          <a:prstGeom prst="bentConnector3">
            <a:avLst>
              <a:gd name="adj1" fmla="val 55583"/>
            </a:avLst>
          </a:prstGeom>
          <a:noFill/>
          <a:ln w="12700" cap="flat" cmpd="sng">
            <a:solidFill>
              <a:srgbClr val="AAAAAA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161" name="그룹 160">
            <a:extLst>
              <a:ext uri="{FF2B5EF4-FFF2-40B4-BE49-F238E27FC236}">
                <a16:creationId xmlns:a16="http://schemas.microsoft.com/office/drawing/2014/main" id="{D3238C08-862B-4F64-B241-A294FBD7A118}"/>
              </a:ext>
            </a:extLst>
          </p:cNvPr>
          <p:cNvGrpSpPr/>
          <p:nvPr/>
        </p:nvGrpSpPr>
        <p:grpSpPr>
          <a:xfrm>
            <a:off x="6318854" y="4151570"/>
            <a:ext cx="498855" cy="456242"/>
            <a:chOff x="6854530" y="3861817"/>
            <a:chExt cx="498855" cy="456242"/>
          </a:xfrm>
        </p:grpSpPr>
        <p:pic>
          <p:nvPicPr>
            <p:cNvPr id="162" name="그림 161">
              <a:extLst>
                <a:ext uri="{FF2B5EF4-FFF2-40B4-BE49-F238E27FC236}">
                  <a16:creationId xmlns:a16="http://schemas.microsoft.com/office/drawing/2014/main" id="{8A248FF8-063E-49BC-A165-8CE73407D6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981372" y="3861817"/>
              <a:ext cx="252000" cy="252000"/>
            </a:xfrm>
            <a:prstGeom prst="rect">
              <a:avLst/>
            </a:prstGeom>
          </p:spPr>
        </p:pic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ECBD2084-63C1-4691-88A7-C23DAC163B87}"/>
                </a:ext>
              </a:extLst>
            </p:cNvPr>
            <p:cNvSpPr txBox="1"/>
            <p:nvPr/>
          </p:nvSpPr>
          <p:spPr>
            <a:xfrm>
              <a:off x="6854530" y="4102615"/>
              <a:ext cx="49885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>
                  <a:solidFill>
                    <a:schemeClr val="bg1"/>
                  </a:solidFill>
                  <a:ea typeface="NanumGothic" panose="020D0604000000000000" pitchFamily="34" charset="-127"/>
                </a:rPr>
                <a:t>WAS 1</a:t>
              </a:r>
              <a:endParaRPr kumimoji="1" lang="ko-KR" altLang="en-US" sz="800" dirty="0">
                <a:solidFill>
                  <a:schemeClr val="bg1"/>
                </a:solidFill>
                <a:ea typeface="NanumGothic" panose="020D0604000000000000" pitchFamily="34" charset="-127"/>
              </a:endParaRPr>
            </a:p>
          </p:txBody>
        </p:sp>
      </p:grpSp>
      <p:grpSp>
        <p:nvGrpSpPr>
          <p:cNvPr id="164" name="그룹 163">
            <a:extLst>
              <a:ext uri="{FF2B5EF4-FFF2-40B4-BE49-F238E27FC236}">
                <a16:creationId xmlns:a16="http://schemas.microsoft.com/office/drawing/2014/main" id="{3CC698BB-A4D4-44B4-9B10-6E1BCD7CCB79}"/>
              </a:ext>
            </a:extLst>
          </p:cNvPr>
          <p:cNvGrpSpPr/>
          <p:nvPr/>
        </p:nvGrpSpPr>
        <p:grpSpPr>
          <a:xfrm>
            <a:off x="9285988" y="4161095"/>
            <a:ext cx="410690" cy="456242"/>
            <a:chOff x="8832187" y="3871342"/>
            <a:chExt cx="410690" cy="456242"/>
          </a:xfrm>
        </p:grpSpPr>
        <p:pic>
          <p:nvPicPr>
            <p:cNvPr id="165" name="그림 164">
              <a:extLst>
                <a:ext uri="{FF2B5EF4-FFF2-40B4-BE49-F238E27FC236}">
                  <a16:creationId xmlns:a16="http://schemas.microsoft.com/office/drawing/2014/main" id="{8C886D8A-1D74-461E-88BE-99887047B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905803" y="3871342"/>
              <a:ext cx="252000" cy="252000"/>
            </a:xfrm>
            <a:prstGeom prst="rect">
              <a:avLst/>
            </a:prstGeom>
          </p:spPr>
        </p:pic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5F28D86D-BD1E-4D80-BDD2-07845E5153E4}"/>
                </a:ext>
              </a:extLst>
            </p:cNvPr>
            <p:cNvSpPr txBox="1"/>
            <p:nvPr/>
          </p:nvSpPr>
          <p:spPr>
            <a:xfrm>
              <a:off x="8832187" y="4112140"/>
              <a:ext cx="41069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>
                  <a:solidFill>
                    <a:schemeClr val="bg1"/>
                  </a:solidFill>
                  <a:ea typeface="NanumGothic" panose="020D0604000000000000" pitchFamily="34" charset="-127"/>
                </a:rPr>
                <a:t>DB 1</a:t>
              </a:r>
              <a:endParaRPr kumimoji="1" lang="ko-KR" altLang="en-US" sz="800" dirty="0">
                <a:solidFill>
                  <a:schemeClr val="bg1"/>
                </a:solidFill>
                <a:ea typeface="NanumGothic" panose="020D0604000000000000" pitchFamily="34" charset="-127"/>
              </a:endParaRPr>
            </a:p>
          </p:txBody>
        </p:sp>
      </p:grpSp>
      <p:sp>
        <p:nvSpPr>
          <p:cNvPr id="167" name="직사각형 166">
            <a:extLst>
              <a:ext uri="{FF2B5EF4-FFF2-40B4-BE49-F238E27FC236}">
                <a16:creationId xmlns:a16="http://schemas.microsoft.com/office/drawing/2014/main" id="{9D317E96-08A3-4101-AA50-6DFE93E118E4}"/>
              </a:ext>
            </a:extLst>
          </p:cNvPr>
          <p:cNvSpPr/>
          <p:nvPr/>
        </p:nvSpPr>
        <p:spPr>
          <a:xfrm>
            <a:off x="1702759" y="1979617"/>
            <a:ext cx="9508148" cy="4460512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A6D3C7CB-9C1B-4867-A053-FB8D738E034C}"/>
              </a:ext>
            </a:extLst>
          </p:cNvPr>
          <p:cNvSpPr txBox="1"/>
          <p:nvPr/>
        </p:nvSpPr>
        <p:spPr>
          <a:xfrm>
            <a:off x="1915222" y="1971805"/>
            <a:ext cx="9332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000" dirty="0">
                <a:solidFill>
                  <a:srgbClr val="355CE6"/>
                </a:solidFill>
                <a:ea typeface="NanumGothic" panose="020D0604000000000000" pitchFamily="34" charset="-127"/>
              </a:rPr>
              <a:t>Organization</a:t>
            </a:r>
            <a:endParaRPr kumimoji="1" lang="ko-KR" altLang="en-US" sz="1000" dirty="0">
              <a:solidFill>
                <a:srgbClr val="355CE6"/>
              </a:solidFill>
              <a:ea typeface="NanumGothic" panose="020D0604000000000000" pitchFamily="34" charset="-127"/>
            </a:endParaRPr>
          </a:p>
        </p:txBody>
      </p:sp>
      <p:pic>
        <p:nvPicPr>
          <p:cNvPr id="171" name="그림 170">
            <a:extLst>
              <a:ext uri="{FF2B5EF4-FFF2-40B4-BE49-F238E27FC236}">
                <a16:creationId xmlns:a16="http://schemas.microsoft.com/office/drawing/2014/main" id="{FB631919-EA5A-4559-9AC9-1F114706EC5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02759" y="1979617"/>
            <a:ext cx="216000" cy="216000"/>
          </a:xfrm>
          <a:prstGeom prst="rect">
            <a:avLst/>
          </a:prstGeom>
        </p:spPr>
      </p:pic>
      <p:grpSp>
        <p:nvGrpSpPr>
          <p:cNvPr id="174" name="그룹 173">
            <a:extLst>
              <a:ext uri="{FF2B5EF4-FFF2-40B4-BE49-F238E27FC236}">
                <a16:creationId xmlns:a16="http://schemas.microsoft.com/office/drawing/2014/main" id="{61B0E5B1-FE13-42B6-BB2D-7C45ED646082}"/>
              </a:ext>
            </a:extLst>
          </p:cNvPr>
          <p:cNvGrpSpPr/>
          <p:nvPr/>
        </p:nvGrpSpPr>
        <p:grpSpPr>
          <a:xfrm>
            <a:off x="9540460" y="1549783"/>
            <a:ext cx="1192955" cy="457555"/>
            <a:chOff x="7615336" y="1557516"/>
            <a:chExt cx="1192955" cy="457555"/>
          </a:xfrm>
        </p:grpSpPr>
        <p:pic>
          <p:nvPicPr>
            <p:cNvPr id="176" name="그림 175">
              <a:extLst>
                <a:ext uri="{FF2B5EF4-FFF2-40B4-BE49-F238E27FC236}">
                  <a16:creationId xmlns:a16="http://schemas.microsoft.com/office/drawing/2014/main" id="{A9A53488-7788-434F-ACB5-373AD78196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063431" y="1557516"/>
              <a:ext cx="252000" cy="252000"/>
            </a:xfrm>
            <a:prstGeom prst="rect">
              <a:avLst/>
            </a:prstGeom>
          </p:spPr>
        </p:pic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8DBC056C-256F-47ED-9CFD-380C351275F4}"/>
                </a:ext>
              </a:extLst>
            </p:cNvPr>
            <p:cNvSpPr txBox="1"/>
            <p:nvPr/>
          </p:nvSpPr>
          <p:spPr>
            <a:xfrm>
              <a:off x="7615336" y="1784239"/>
              <a:ext cx="119295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900">
                  <a:solidFill>
                    <a:schemeClr val="bg1"/>
                  </a:solidFill>
                  <a:ea typeface="NanumGothic" panose="020D0604000000000000" pitchFamily="34" charset="-127"/>
                </a:rPr>
                <a:t>System Monitoring</a:t>
              </a:r>
              <a:endParaRPr kumimoji="1" lang="ko-KR" altLang="en-US" sz="900" dirty="0">
                <a:solidFill>
                  <a:schemeClr val="bg1"/>
                </a:solidFill>
                <a:ea typeface="NanumGothic" panose="020D0604000000000000" pitchFamily="34" charset="-127"/>
              </a:endParaRPr>
            </a:p>
          </p:txBody>
        </p:sp>
      </p:grpSp>
      <p:grpSp>
        <p:nvGrpSpPr>
          <p:cNvPr id="182" name="그룹 181">
            <a:extLst>
              <a:ext uri="{FF2B5EF4-FFF2-40B4-BE49-F238E27FC236}">
                <a16:creationId xmlns:a16="http://schemas.microsoft.com/office/drawing/2014/main" id="{71C0C25B-9055-4B24-9A98-4ECD1B9DE2D9}"/>
              </a:ext>
            </a:extLst>
          </p:cNvPr>
          <p:cNvGrpSpPr/>
          <p:nvPr/>
        </p:nvGrpSpPr>
        <p:grpSpPr>
          <a:xfrm>
            <a:off x="2861920" y="4165926"/>
            <a:ext cx="800220" cy="456242"/>
            <a:chOff x="4811968" y="3870619"/>
            <a:chExt cx="800220" cy="456242"/>
          </a:xfrm>
        </p:grpSpPr>
        <p:pic>
          <p:nvPicPr>
            <p:cNvPr id="183" name="그림 182">
              <a:extLst>
                <a:ext uri="{FF2B5EF4-FFF2-40B4-BE49-F238E27FC236}">
                  <a16:creationId xmlns:a16="http://schemas.microsoft.com/office/drawing/2014/main" id="{8C884BF0-FBD3-41E1-8E32-6C6F1BFF71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089493" y="3870619"/>
              <a:ext cx="252000" cy="252000"/>
            </a:xfrm>
            <a:prstGeom prst="rect">
              <a:avLst/>
            </a:prstGeom>
          </p:spPr>
        </p:pic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A0B8FDC0-B7F6-460B-94ED-3B7FBDED74E3}"/>
                </a:ext>
              </a:extLst>
            </p:cNvPr>
            <p:cNvSpPr txBox="1"/>
            <p:nvPr/>
          </p:nvSpPr>
          <p:spPr>
            <a:xfrm>
              <a:off x="4811968" y="4111417"/>
              <a:ext cx="80022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>
                  <a:solidFill>
                    <a:schemeClr val="bg1"/>
                  </a:solidFill>
                  <a:ea typeface="NanumGothic" panose="020D0604000000000000" pitchFamily="34" charset="-127"/>
                </a:rPr>
                <a:t>Management</a:t>
              </a:r>
              <a:endParaRPr kumimoji="1" lang="ko-KR" altLang="en-US" sz="800" dirty="0">
                <a:solidFill>
                  <a:schemeClr val="bg1"/>
                </a:solidFill>
                <a:ea typeface="NanumGothic" panose="020D0604000000000000" pitchFamily="34" charset="-127"/>
              </a:endParaRPr>
            </a:p>
          </p:txBody>
        </p:sp>
      </p:grpSp>
      <p:pic>
        <p:nvPicPr>
          <p:cNvPr id="228" name="그림 227">
            <a:extLst>
              <a:ext uri="{FF2B5EF4-FFF2-40B4-BE49-F238E27FC236}">
                <a16:creationId xmlns:a16="http://schemas.microsoft.com/office/drawing/2014/main" id="{A5065C00-0E4B-4489-A39A-4CDEC4A3664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17090" y="799238"/>
            <a:ext cx="288000" cy="288000"/>
          </a:xfrm>
          <a:prstGeom prst="rect">
            <a:avLst/>
          </a:prstGeom>
        </p:spPr>
      </p:pic>
      <p:sp>
        <p:nvSpPr>
          <p:cNvPr id="229" name="TextBox 228">
            <a:extLst>
              <a:ext uri="{FF2B5EF4-FFF2-40B4-BE49-F238E27FC236}">
                <a16:creationId xmlns:a16="http://schemas.microsoft.com/office/drawing/2014/main" id="{F0775260-8462-444D-A378-E4EE6E1EEB8E}"/>
              </a:ext>
            </a:extLst>
          </p:cNvPr>
          <p:cNvSpPr txBox="1"/>
          <p:nvPr/>
        </p:nvSpPr>
        <p:spPr>
          <a:xfrm>
            <a:off x="4256171" y="844866"/>
            <a:ext cx="8931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900" dirty="0">
                <a:solidFill>
                  <a:schemeClr val="bg1"/>
                </a:solidFill>
                <a:ea typeface="NanumGothic" panose="020D0604000000000000" pitchFamily="34" charset="-127"/>
              </a:rPr>
              <a:t>Administrator</a:t>
            </a:r>
            <a:endParaRPr kumimoji="1" lang="ko-KR" altLang="en-US" sz="900" dirty="0">
              <a:solidFill>
                <a:schemeClr val="bg1"/>
              </a:solidFill>
              <a:ea typeface="NanumGothic" panose="020D0604000000000000" pitchFamily="34" charset="-127"/>
            </a:endParaRPr>
          </a:p>
        </p:txBody>
      </p:sp>
      <p:pic>
        <p:nvPicPr>
          <p:cNvPr id="230" name="그림 229">
            <a:extLst>
              <a:ext uri="{FF2B5EF4-FFF2-40B4-BE49-F238E27FC236}">
                <a16:creationId xmlns:a16="http://schemas.microsoft.com/office/drawing/2014/main" id="{53424103-5D35-4D3A-BD06-00DA94AAC9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21772" y="1635952"/>
            <a:ext cx="216000" cy="216000"/>
          </a:xfrm>
          <a:prstGeom prst="rect">
            <a:avLst/>
          </a:prstGeom>
        </p:spPr>
      </p:pic>
      <p:sp>
        <p:nvSpPr>
          <p:cNvPr id="231" name="TextBox 230">
            <a:extLst>
              <a:ext uri="{FF2B5EF4-FFF2-40B4-BE49-F238E27FC236}">
                <a16:creationId xmlns:a16="http://schemas.microsoft.com/office/drawing/2014/main" id="{31E46BA5-D6FB-404D-AAF2-D0DB5CD1667C}"/>
              </a:ext>
            </a:extLst>
          </p:cNvPr>
          <p:cNvSpPr txBox="1"/>
          <p:nvPr/>
        </p:nvSpPr>
        <p:spPr>
          <a:xfrm>
            <a:off x="3098204" y="1635622"/>
            <a:ext cx="8502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chemeClr val="bg1"/>
                </a:solidFill>
                <a:ea typeface="NanumGothic" panose="020D0604000000000000" pitchFamily="34" charset="-127"/>
              </a:rPr>
              <a:t> </a:t>
            </a:r>
            <a:r>
              <a:rPr kumimoji="1" lang="en-US" altLang="ko-KR" sz="800" dirty="0">
                <a:solidFill>
                  <a:schemeClr val="bg1"/>
                </a:solidFill>
                <a:ea typeface="NanumGothic" panose="020D0604000000000000" pitchFamily="34" charset="-127"/>
              </a:rPr>
              <a:t>Floating IP</a:t>
            </a:r>
          </a:p>
        </p:txBody>
      </p:sp>
      <p:cxnSp>
        <p:nvCxnSpPr>
          <p:cNvPr id="232" name="Shape 538">
            <a:extLst>
              <a:ext uri="{FF2B5EF4-FFF2-40B4-BE49-F238E27FC236}">
                <a16:creationId xmlns:a16="http://schemas.microsoft.com/office/drawing/2014/main" id="{F2007459-819F-4107-A274-36630CF95E4A}"/>
              </a:ext>
            </a:extLst>
          </p:cNvPr>
          <p:cNvCxnSpPr>
            <a:cxnSpLocks/>
            <a:stCxn id="183" idx="0"/>
            <a:endCxn id="230" idx="2"/>
          </p:cNvCxnSpPr>
          <p:nvPr/>
        </p:nvCxnSpPr>
        <p:spPr>
          <a:xfrm rot="16200000" flipV="1">
            <a:off x="2040622" y="2941102"/>
            <a:ext cx="2313974" cy="135673"/>
          </a:xfrm>
          <a:prstGeom prst="bentConnector3">
            <a:avLst>
              <a:gd name="adj1" fmla="val 87936"/>
            </a:avLst>
          </a:prstGeom>
          <a:noFill/>
          <a:ln w="6350" cap="flat" cmpd="sng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233" name="Shape 541">
            <a:extLst>
              <a:ext uri="{FF2B5EF4-FFF2-40B4-BE49-F238E27FC236}">
                <a16:creationId xmlns:a16="http://schemas.microsoft.com/office/drawing/2014/main" id="{61AFA339-1E08-4EE9-9757-F39CDA2B3EDB}"/>
              </a:ext>
            </a:extLst>
          </p:cNvPr>
          <p:cNvCxnSpPr>
            <a:cxnSpLocks/>
            <a:stCxn id="228" idx="2"/>
            <a:endCxn id="230" idx="0"/>
          </p:cNvCxnSpPr>
          <p:nvPr/>
        </p:nvCxnSpPr>
        <p:spPr>
          <a:xfrm rot="5400000">
            <a:off x="3371074" y="845936"/>
            <a:ext cx="548714" cy="1031318"/>
          </a:xfrm>
          <a:prstGeom prst="bentConnector3">
            <a:avLst>
              <a:gd name="adj1" fmla="val 50000"/>
            </a:avLst>
          </a:prstGeom>
          <a:noFill/>
          <a:ln w="12700" cap="flat" cmpd="sng">
            <a:solidFill>
              <a:srgbClr val="AAAAAA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34" name="직사각형 233">
            <a:extLst>
              <a:ext uri="{FF2B5EF4-FFF2-40B4-BE49-F238E27FC236}">
                <a16:creationId xmlns:a16="http://schemas.microsoft.com/office/drawing/2014/main" id="{69E9A067-85D6-47A1-BC9B-E898EE3ACD8B}"/>
              </a:ext>
            </a:extLst>
          </p:cNvPr>
          <p:cNvSpPr/>
          <p:nvPr/>
        </p:nvSpPr>
        <p:spPr>
          <a:xfrm>
            <a:off x="5362318" y="2500376"/>
            <a:ext cx="2412000" cy="3569476"/>
          </a:xfrm>
          <a:prstGeom prst="rect">
            <a:avLst/>
          </a:prstGeom>
          <a:noFill/>
          <a:ln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461BACF9-A6E5-4437-84A5-BF67037D0A85}"/>
              </a:ext>
            </a:extLst>
          </p:cNvPr>
          <p:cNvSpPr txBox="1"/>
          <p:nvPr/>
        </p:nvSpPr>
        <p:spPr>
          <a:xfrm>
            <a:off x="5575091" y="2520847"/>
            <a:ext cx="18478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800">
                <a:solidFill>
                  <a:srgbClr val="5DA1C3"/>
                </a:solidFill>
                <a:ea typeface="NanumGothic" panose="020D0604000000000000" pitchFamily="34" charset="-127"/>
              </a:rPr>
              <a:t>VPC Private INT</a:t>
            </a:r>
            <a:endParaRPr kumimoji="1" lang="ko-KR" altLang="en-US" sz="800" dirty="0">
              <a:solidFill>
                <a:srgbClr val="5DA1C3"/>
              </a:solidFill>
              <a:ea typeface="NanumGothic" panose="020D0604000000000000" pitchFamily="34" charset="-127"/>
            </a:endParaRPr>
          </a:p>
        </p:txBody>
      </p:sp>
      <p:pic>
        <p:nvPicPr>
          <p:cNvPr id="236" name="그림 235">
            <a:extLst>
              <a:ext uri="{FF2B5EF4-FFF2-40B4-BE49-F238E27FC236}">
                <a16:creationId xmlns:a16="http://schemas.microsoft.com/office/drawing/2014/main" id="{1F2A403B-ADB5-41A4-AF8F-E9A316ECCD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4941" y="2506958"/>
            <a:ext cx="217219" cy="217219"/>
          </a:xfrm>
          <a:prstGeom prst="rect">
            <a:avLst/>
          </a:prstGeom>
        </p:spPr>
      </p:pic>
      <p:sp>
        <p:nvSpPr>
          <p:cNvPr id="237" name="직사각형 236">
            <a:extLst>
              <a:ext uri="{FF2B5EF4-FFF2-40B4-BE49-F238E27FC236}">
                <a16:creationId xmlns:a16="http://schemas.microsoft.com/office/drawing/2014/main" id="{B0626C7E-6813-488E-888A-C9DE5C91C082}"/>
              </a:ext>
            </a:extLst>
          </p:cNvPr>
          <p:cNvSpPr/>
          <p:nvPr/>
        </p:nvSpPr>
        <p:spPr>
          <a:xfrm>
            <a:off x="8277379" y="2506859"/>
            <a:ext cx="2412000" cy="3569476"/>
          </a:xfrm>
          <a:prstGeom prst="rect">
            <a:avLst/>
          </a:prstGeom>
          <a:noFill/>
          <a:ln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31CBCCEA-1D5C-415D-9516-012A32C65307}"/>
              </a:ext>
            </a:extLst>
          </p:cNvPr>
          <p:cNvSpPr txBox="1"/>
          <p:nvPr/>
        </p:nvSpPr>
        <p:spPr>
          <a:xfrm>
            <a:off x="8490152" y="2527330"/>
            <a:ext cx="18478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800">
                <a:solidFill>
                  <a:srgbClr val="5DA1C3"/>
                </a:solidFill>
                <a:ea typeface="NanumGothic" panose="020D0604000000000000" pitchFamily="34" charset="-127"/>
              </a:rPr>
              <a:t>VPC Private DB</a:t>
            </a:r>
            <a:endParaRPr kumimoji="1" lang="ko-KR" altLang="en-US" sz="800" dirty="0">
              <a:solidFill>
                <a:srgbClr val="5DA1C3"/>
              </a:solidFill>
              <a:ea typeface="NanumGothic" panose="020D0604000000000000" pitchFamily="34" charset="-127"/>
            </a:endParaRPr>
          </a:p>
        </p:txBody>
      </p:sp>
      <p:pic>
        <p:nvPicPr>
          <p:cNvPr id="239" name="그림 238">
            <a:extLst>
              <a:ext uri="{FF2B5EF4-FFF2-40B4-BE49-F238E27FC236}">
                <a16:creationId xmlns:a16="http://schemas.microsoft.com/office/drawing/2014/main" id="{E19A53F0-1D76-48A4-82EC-4D4F15CA65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0002" y="2513441"/>
            <a:ext cx="217219" cy="217219"/>
          </a:xfrm>
          <a:prstGeom prst="rect">
            <a:avLst/>
          </a:prstGeom>
        </p:spPr>
      </p:pic>
      <p:grpSp>
        <p:nvGrpSpPr>
          <p:cNvPr id="240" name="그룹 239">
            <a:extLst>
              <a:ext uri="{FF2B5EF4-FFF2-40B4-BE49-F238E27FC236}">
                <a16:creationId xmlns:a16="http://schemas.microsoft.com/office/drawing/2014/main" id="{032512A3-FFD0-4B10-A676-1E4A1B273C54}"/>
              </a:ext>
            </a:extLst>
          </p:cNvPr>
          <p:cNvGrpSpPr/>
          <p:nvPr/>
        </p:nvGrpSpPr>
        <p:grpSpPr>
          <a:xfrm>
            <a:off x="3037088" y="5977069"/>
            <a:ext cx="654774" cy="367691"/>
            <a:chOff x="4308732" y="4215396"/>
            <a:chExt cx="654774" cy="367691"/>
          </a:xfrm>
        </p:grpSpPr>
        <p:pic>
          <p:nvPicPr>
            <p:cNvPr id="241" name="그림 240">
              <a:extLst>
                <a:ext uri="{FF2B5EF4-FFF2-40B4-BE49-F238E27FC236}">
                  <a16:creationId xmlns:a16="http://schemas.microsoft.com/office/drawing/2014/main" id="{7A7A36E7-F2A6-4E52-97BE-C8D2324FE7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747506" y="4215396"/>
              <a:ext cx="216000" cy="216000"/>
            </a:xfrm>
            <a:prstGeom prst="rect">
              <a:avLst/>
            </a:prstGeom>
          </p:spPr>
        </p:pic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CD2A7A90-14C0-4EA1-9D99-D632B6E61293}"/>
                </a:ext>
              </a:extLst>
            </p:cNvPr>
            <p:cNvSpPr txBox="1"/>
            <p:nvPr/>
          </p:nvSpPr>
          <p:spPr>
            <a:xfrm>
              <a:off x="4308732" y="4275310"/>
              <a:ext cx="5132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700">
                  <a:solidFill>
                    <a:schemeClr val="bg1"/>
                  </a:solidFill>
                  <a:ea typeface="NanumGothic" panose="020D0604000000000000" pitchFamily="34" charset="-127"/>
                </a:rPr>
                <a:t>Routing</a:t>
              </a:r>
            </a:p>
            <a:p>
              <a:pPr algn="ctr"/>
              <a:r>
                <a:rPr kumimoji="1" lang="en-US" altLang="ko-KR" sz="700">
                  <a:solidFill>
                    <a:schemeClr val="bg1"/>
                  </a:solidFill>
                  <a:ea typeface="NanumGothic" panose="020D0604000000000000" pitchFamily="34" charset="-127"/>
                </a:rPr>
                <a:t>Table</a:t>
              </a:r>
              <a:endParaRPr kumimoji="1" lang="ko-KR" altLang="en-US" sz="700" dirty="0">
                <a:solidFill>
                  <a:schemeClr val="bg1"/>
                </a:solidFill>
                <a:ea typeface="NanumGothic" panose="020D0604000000000000" pitchFamily="34" charset="-127"/>
              </a:endParaRPr>
            </a:p>
          </p:txBody>
        </p:sp>
      </p:grpSp>
      <p:grpSp>
        <p:nvGrpSpPr>
          <p:cNvPr id="243" name="그룹 242">
            <a:extLst>
              <a:ext uri="{FF2B5EF4-FFF2-40B4-BE49-F238E27FC236}">
                <a16:creationId xmlns:a16="http://schemas.microsoft.com/office/drawing/2014/main" id="{81DD76EC-A2E5-47AA-BF0B-2984D71BC4B6}"/>
              </a:ext>
            </a:extLst>
          </p:cNvPr>
          <p:cNvGrpSpPr/>
          <p:nvPr/>
        </p:nvGrpSpPr>
        <p:grpSpPr>
          <a:xfrm>
            <a:off x="9360734" y="5986209"/>
            <a:ext cx="653219" cy="388749"/>
            <a:chOff x="4747506" y="4215396"/>
            <a:chExt cx="653219" cy="388749"/>
          </a:xfrm>
        </p:grpSpPr>
        <p:pic>
          <p:nvPicPr>
            <p:cNvPr id="244" name="그림 243">
              <a:extLst>
                <a:ext uri="{FF2B5EF4-FFF2-40B4-BE49-F238E27FC236}">
                  <a16:creationId xmlns:a16="http://schemas.microsoft.com/office/drawing/2014/main" id="{90E4B2FB-0F41-453E-A994-93444F456F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747506" y="4215396"/>
              <a:ext cx="216000" cy="216000"/>
            </a:xfrm>
            <a:prstGeom prst="rect">
              <a:avLst/>
            </a:prstGeom>
          </p:spPr>
        </p:pic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6164C128-E6FF-4BFF-836C-D74EDEAA421C}"/>
                </a:ext>
              </a:extLst>
            </p:cNvPr>
            <p:cNvSpPr txBox="1"/>
            <p:nvPr/>
          </p:nvSpPr>
          <p:spPr>
            <a:xfrm>
              <a:off x="4887443" y="4296368"/>
              <a:ext cx="5132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700">
                  <a:solidFill>
                    <a:schemeClr val="bg1"/>
                  </a:solidFill>
                  <a:ea typeface="NanumGothic" panose="020D0604000000000000" pitchFamily="34" charset="-127"/>
                </a:rPr>
                <a:t>Routing</a:t>
              </a:r>
            </a:p>
            <a:p>
              <a:pPr algn="ctr"/>
              <a:r>
                <a:rPr kumimoji="1" lang="en-US" altLang="ko-KR" sz="700">
                  <a:solidFill>
                    <a:schemeClr val="bg1"/>
                  </a:solidFill>
                  <a:ea typeface="NanumGothic" panose="020D0604000000000000" pitchFamily="34" charset="-127"/>
                </a:rPr>
                <a:t>Table</a:t>
              </a:r>
              <a:endParaRPr kumimoji="1" lang="ko-KR" altLang="en-US" sz="700" dirty="0">
                <a:solidFill>
                  <a:schemeClr val="bg1"/>
                </a:solidFill>
                <a:ea typeface="NanumGothic" panose="020D0604000000000000" pitchFamily="34" charset="-127"/>
              </a:endParaRPr>
            </a:p>
          </p:txBody>
        </p:sp>
      </p:grpSp>
      <p:cxnSp>
        <p:nvCxnSpPr>
          <p:cNvPr id="246" name="직선 연결선 163">
            <a:extLst>
              <a:ext uri="{FF2B5EF4-FFF2-40B4-BE49-F238E27FC236}">
                <a16:creationId xmlns:a16="http://schemas.microsoft.com/office/drawing/2014/main" id="{E27B23D4-3B5F-45AC-A5B2-B5FF6BD26AE4}"/>
              </a:ext>
            </a:extLst>
          </p:cNvPr>
          <p:cNvCxnSpPr>
            <a:cxnSpLocks/>
            <a:stCxn id="241" idx="2"/>
            <a:endCxn id="244" idx="2"/>
          </p:cNvCxnSpPr>
          <p:nvPr/>
        </p:nvCxnSpPr>
        <p:spPr>
          <a:xfrm rot="16200000" flipH="1">
            <a:off x="6521728" y="3255203"/>
            <a:ext cx="9140" cy="5884872"/>
          </a:xfrm>
          <a:prstGeom prst="bentConnector3">
            <a:avLst>
              <a:gd name="adj1" fmla="val 77233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7" name="그룹 246">
            <a:extLst>
              <a:ext uri="{FF2B5EF4-FFF2-40B4-BE49-F238E27FC236}">
                <a16:creationId xmlns:a16="http://schemas.microsoft.com/office/drawing/2014/main" id="{1FDD3C48-12D2-4307-83CC-836F4DEA8435}"/>
              </a:ext>
            </a:extLst>
          </p:cNvPr>
          <p:cNvGrpSpPr/>
          <p:nvPr/>
        </p:nvGrpSpPr>
        <p:grpSpPr>
          <a:xfrm>
            <a:off x="6518492" y="6060607"/>
            <a:ext cx="673868" cy="303565"/>
            <a:chOff x="4996122" y="3580824"/>
            <a:chExt cx="673868" cy="303565"/>
          </a:xfrm>
        </p:grpSpPr>
        <p:pic>
          <p:nvPicPr>
            <p:cNvPr id="248" name="그림 247">
              <a:extLst>
                <a:ext uri="{FF2B5EF4-FFF2-40B4-BE49-F238E27FC236}">
                  <a16:creationId xmlns:a16="http://schemas.microsoft.com/office/drawing/2014/main" id="{386FF2FD-8792-4B78-9CB4-B59BA65A2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996122" y="3668389"/>
              <a:ext cx="216000" cy="216000"/>
            </a:xfrm>
            <a:prstGeom prst="rect">
              <a:avLst/>
            </a:prstGeom>
          </p:spPr>
        </p:pic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61142FD4-47BE-4BC6-97CC-EDFF2A8E0B1F}"/>
                </a:ext>
              </a:extLst>
            </p:cNvPr>
            <p:cNvSpPr txBox="1"/>
            <p:nvPr/>
          </p:nvSpPr>
          <p:spPr>
            <a:xfrm>
              <a:off x="5171135" y="3580824"/>
              <a:ext cx="49885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700" dirty="0">
                  <a:solidFill>
                    <a:schemeClr val="bg1"/>
                  </a:solidFill>
                  <a:ea typeface="NanumGothic" panose="020D0604000000000000" pitchFamily="34" charset="-127"/>
                </a:rPr>
                <a:t>Peering</a:t>
              </a:r>
              <a:endParaRPr kumimoji="1" lang="ko-KR" altLang="en-US" sz="700" dirty="0">
                <a:solidFill>
                  <a:schemeClr val="bg1"/>
                </a:solidFill>
                <a:ea typeface="NanumGothic" panose="020D0604000000000000" pitchFamily="34" charset="-127"/>
              </a:endParaRPr>
            </a:p>
          </p:txBody>
        </p:sp>
      </p:grpSp>
      <p:grpSp>
        <p:nvGrpSpPr>
          <p:cNvPr id="250" name="그룹 249">
            <a:extLst>
              <a:ext uri="{FF2B5EF4-FFF2-40B4-BE49-F238E27FC236}">
                <a16:creationId xmlns:a16="http://schemas.microsoft.com/office/drawing/2014/main" id="{C4146111-76C9-4524-94F0-A9E5FF7743E1}"/>
              </a:ext>
            </a:extLst>
          </p:cNvPr>
          <p:cNvGrpSpPr/>
          <p:nvPr/>
        </p:nvGrpSpPr>
        <p:grpSpPr>
          <a:xfrm>
            <a:off x="7526861" y="3999692"/>
            <a:ext cx="1006189" cy="708911"/>
            <a:chOff x="4601758" y="2824740"/>
            <a:chExt cx="1006189" cy="708911"/>
          </a:xfrm>
        </p:grpSpPr>
        <p:grpSp>
          <p:nvGrpSpPr>
            <p:cNvPr id="251" name="그룹 250">
              <a:extLst>
                <a:ext uri="{FF2B5EF4-FFF2-40B4-BE49-F238E27FC236}">
                  <a16:creationId xmlns:a16="http://schemas.microsoft.com/office/drawing/2014/main" id="{F96F4369-9876-4A43-91CD-3BCADF9FB545}"/>
                </a:ext>
              </a:extLst>
            </p:cNvPr>
            <p:cNvGrpSpPr/>
            <p:nvPr/>
          </p:nvGrpSpPr>
          <p:grpSpPr>
            <a:xfrm>
              <a:off x="4601758" y="3017040"/>
              <a:ext cx="513282" cy="516611"/>
              <a:chOff x="4593547" y="4215396"/>
              <a:chExt cx="513282" cy="516611"/>
            </a:xfrm>
          </p:grpSpPr>
          <p:pic>
            <p:nvPicPr>
              <p:cNvPr id="259" name="그림 258">
                <a:extLst>
                  <a:ext uri="{FF2B5EF4-FFF2-40B4-BE49-F238E27FC236}">
                    <a16:creationId xmlns:a16="http://schemas.microsoft.com/office/drawing/2014/main" id="{C7600743-9FAE-44DF-8468-A2DFEA1811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747506" y="4215396"/>
                <a:ext cx="216000" cy="216000"/>
              </a:xfrm>
              <a:prstGeom prst="rect">
                <a:avLst/>
              </a:prstGeom>
            </p:spPr>
          </p:pic>
          <p:sp>
            <p:nvSpPr>
              <p:cNvPr id="260" name="TextBox 259">
                <a:extLst>
                  <a:ext uri="{FF2B5EF4-FFF2-40B4-BE49-F238E27FC236}">
                    <a16:creationId xmlns:a16="http://schemas.microsoft.com/office/drawing/2014/main" id="{62295123-E888-4F9E-B671-185B286FD30D}"/>
                  </a:ext>
                </a:extLst>
              </p:cNvPr>
              <p:cNvSpPr txBox="1"/>
              <p:nvPr/>
            </p:nvSpPr>
            <p:spPr>
              <a:xfrm>
                <a:off x="4593547" y="4424230"/>
                <a:ext cx="5132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ko-KR" sz="700">
                    <a:solidFill>
                      <a:schemeClr val="bg1"/>
                    </a:solidFill>
                    <a:ea typeface="NanumGothic" panose="020D0604000000000000" pitchFamily="34" charset="-127"/>
                  </a:rPr>
                  <a:t>Routing</a:t>
                </a:r>
              </a:p>
              <a:p>
                <a:pPr algn="ctr"/>
                <a:r>
                  <a:rPr kumimoji="1" lang="en-US" altLang="ko-KR" sz="700">
                    <a:solidFill>
                      <a:schemeClr val="bg1"/>
                    </a:solidFill>
                    <a:ea typeface="NanumGothic" panose="020D0604000000000000" pitchFamily="34" charset="-127"/>
                  </a:rPr>
                  <a:t>Table</a:t>
                </a:r>
                <a:endParaRPr kumimoji="1" lang="ko-KR" altLang="en-US" sz="700" dirty="0">
                  <a:solidFill>
                    <a:schemeClr val="bg1"/>
                  </a:solidFill>
                  <a:ea typeface="NanumGothic" panose="020D0604000000000000" pitchFamily="34" charset="-127"/>
                </a:endParaRPr>
              </a:p>
            </p:txBody>
          </p:sp>
        </p:grpSp>
        <p:grpSp>
          <p:nvGrpSpPr>
            <p:cNvPr id="252" name="그룹 251">
              <a:extLst>
                <a:ext uri="{FF2B5EF4-FFF2-40B4-BE49-F238E27FC236}">
                  <a16:creationId xmlns:a16="http://schemas.microsoft.com/office/drawing/2014/main" id="{F6374AC0-71C2-4C29-8988-8F36E1EF5479}"/>
                </a:ext>
              </a:extLst>
            </p:cNvPr>
            <p:cNvGrpSpPr/>
            <p:nvPr/>
          </p:nvGrpSpPr>
          <p:grpSpPr>
            <a:xfrm>
              <a:off x="5094665" y="3016522"/>
              <a:ext cx="513282" cy="516611"/>
              <a:chOff x="4593547" y="4215396"/>
              <a:chExt cx="513282" cy="516611"/>
            </a:xfrm>
          </p:grpSpPr>
          <p:pic>
            <p:nvPicPr>
              <p:cNvPr id="257" name="그림 256">
                <a:extLst>
                  <a:ext uri="{FF2B5EF4-FFF2-40B4-BE49-F238E27FC236}">
                    <a16:creationId xmlns:a16="http://schemas.microsoft.com/office/drawing/2014/main" id="{30FDEC49-E322-4028-9A7F-BB0BF21B6F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747506" y="4215396"/>
                <a:ext cx="216000" cy="216000"/>
              </a:xfrm>
              <a:prstGeom prst="rect">
                <a:avLst/>
              </a:prstGeom>
            </p:spPr>
          </p:pic>
          <p:sp>
            <p:nvSpPr>
              <p:cNvPr id="258" name="TextBox 257">
                <a:extLst>
                  <a:ext uri="{FF2B5EF4-FFF2-40B4-BE49-F238E27FC236}">
                    <a16:creationId xmlns:a16="http://schemas.microsoft.com/office/drawing/2014/main" id="{7662B42C-CF71-49E0-9130-746B24D88BB1}"/>
                  </a:ext>
                </a:extLst>
              </p:cNvPr>
              <p:cNvSpPr txBox="1"/>
              <p:nvPr/>
            </p:nvSpPr>
            <p:spPr>
              <a:xfrm>
                <a:off x="4593547" y="4424230"/>
                <a:ext cx="5132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ko-KR" sz="700">
                    <a:solidFill>
                      <a:schemeClr val="bg1"/>
                    </a:solidFill>
                    <a:ea typeface="NanumGothic" panose="020D0604000000000000" pitchFamily="34" charset="-127"/>
                  </a:rPr>
                  <a:t>Routing</a:t>
                </a:r>
              </a:p>
              <a:p>
                <a:pPr algn="ctr"/>
                <a:r>
                  <a:rPr kumimoji="1" lang="en-US" altLang="ko-KR" sz="700">
                    <a:solidFill>
                      <a:schemeClr val="bg1"/>
                    </a:solidFill>
                    <a:ea typeface="NanumGothic" panose="020D0604000000000000" pitchFamily="34" charset="-127"/>
                  </a:rPr>
                  <a:t>Table</a:t>
                </a:r>
                <a:endParaRPr kumimoji="1" lang="ko-KR" altLang="en-US" sz="700" dirty="0">
                  <a:solidFill>
                    <a:schemeClr val="bg1"/>
                  </a:solidFill>
                  <a:ea typeface="NanumGothic" panose="020D0604000000000000" pitchFamily="34" charset="-127"/>
                </a:endParaRPr>
              </a:p>
            </p:txBody>
          </p:sp>
        </p:grpSp>
        <p:cxnSp>
          <p:nvCxnSpPr>
            <p:cNvPr id="253" name="직선 연결선 252">
              <a:extLst>
                <a:ext uri="{FF2B5EF4-FFF2-40B4-BE49-F238E27FC236}">
                  <a16:creationId xmlns:a16="http://schemas.microsoft.com/office/drawing/2014/main" id="{4CB6C63F-8CA8-4036-9EB5-6BD55945B5A0}"/>
                </a:ext>
              </a:extLst>
            </p:cNvPr>
            <p:cNvCxnSpPr>
              <a:stCxn id="259" idx="3"/>
              <a:endCxn id="257" idx="1"/>
            </p:cNvCxnSpPr>
            <p:nvPr/>
          </p:nvCxnSpPr>
          <p:spPr>
            <a:xfrm flipV="1">
              <a:off x="4971717" y="3124522"/>
              <a:ext cx="276907" cy="5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4" name="그룹 253">
              <a:extLst>
                <a:ext uri="{FF2B5EF4-FFF2-40B4-BE49-F238E27FC236}">
                  <a16:creationId xmlns:a16="http://schemas.microsoft.com/office/drawing/2014/main" id="{6FA657EA-1D80-4278-A4D7-E87118A1B22C}"/>
                </a:ext>
              </a:extLst>
            </p:cNvPr>
            <p:cNvGrpSpPr/>
            <p:nvPr/>
          </p:nvGrpSpPr>
          <p:grpSpPr>
            <a:xfrm>
              <a:off x="4862547" y="2824740"/>
              <a:ext cx="498855" cy="412549"/>
              <a:chOff x="4834419" y="3471840"/>
              <a:chExt cx="498855" cy="412549"/>
            </a:xfrm>
          </p:grpSpPr>
          <p:pic>
            <p:nvPicPr>
              <p:cNvPr id="255" name="그림 254">
                <a:extLst>
                  <a:ext uri="{FF2B5EF4-FFF2-40B4-BE49-F238E27FC236}">
                    <a16:creationId xmlns:a16="http://schemas.microsoft.com/office/drawing/2014/main" id="{69E29D84-06E9-4F5C-98B2-DFB9C0A4FB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976458" y="3668389"/>
                <a:ext cx="216000" cy="216000"/>
              </a:xfrm>
              <a:prstGeom prst="rect">
                <a:avLst/>
              </a:prstGeom>
            </p:spPr>
          </p:pic>
          <p:sp>
            <p:nvSpPr>
              <p:cNvPr id="256" name="TextBox 255">
                <a:extLst>
                  <a:ext uri="{FF2B5EF4-FFF2-40B4-BE49-F238E27FC236}">
                    <a16:creationId xmlns:a16="http://schemas.microsoft.com/office/drawing/2014/main" id="{EF37E054-8785-4633-83E7-926CF44BE058}"/>
                  </a:ext>
                </a:extLst>
              </p:cNvPr>
              <p:cNvSpPr txBox="1"/>
              <p:nvPr/>
            </p:nvSpPr>
            <p:spPr>
              <a:xfrm>
                <a:off x="4834419" y="3471840"/>
                <a:ext cx="498855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ko-KR" sz="700" dirty="0">
                    <a:solidFill>
                      <a:schemeClr val="bg1"/>
                    </a:solidFill>
                    <a:ea typeface="NanumGothic" panose="020D0604000000000000" pitchFamily="34" charset="-127"/>
                  </a:rPr>
                  <a:t>Peering</a:t>
                </a:r>
                <a:endParaRPr kumimoji="1" lang="ko-KR" altLang="en-US" sz="700" dirty="0">
                  <a:solidFill>
                    <a:schemeClr val="bg1"/>
                  </a:solidFill>
                  <a:ea typeface="NanumGothic" panose="020D0604000000000000" pitchFamily="34" charset="-127"/>
                </a:endParaRPr>
              </a:p>
            </p:txBody>
          </p:sp>
        </p:grpSp>
      </p:grpSp>
      <p:grpSp>
        <p:nvGrpSpPr>
          <p:cNvPr id="261" name="그룹 260">
            <a:extLst>
              <a:ext uri="{FF2B5EF4-FFF2-40B4-BE49-F238E27FC236}">
                <a16:creationId xmlns:a16="http://schemas.microsoft.com/office/drawing/2014/main" id="{1215D160-93BF-4462-AA82-968000E4613C}"/>
              </a:ext>
            </a:extLst>
          </p:cNvPr>
          <p:cNvGrpSpPr/>
          <p:nvPr/>
        </p:nvGrpSpPr>
        <p:grpSpPr>
          <a:xfrm>
            <a:off x="4587868" y="4001397"/>
            <a:ext cx="1006189" cy="708911"/>
            <a:chOff x="4601758" y="2824740"/>
            <a:chExt cx="1006189" cy="708911"/>
          </a:xfrm>
        </p:grpSpPr>
        <p:grpSp>
          <p:nvGrpSpPr>
            <p:cNvPr id="262" name="그룹 261">
              <a:extLst>
                <a:ext uri="{FF2B5EF4-FFF2-40B4-BE49-F238E27FC236}">
                  <a16:creationId xmlns:a16="http://schemas.microsoft.com/office/drawing/2014/main" id="{7349E561-68E4-4879-A097-AD3F398F7A2A}"/>
                </a:ext>
              </a:extLst>
            </p:cNvPr>
            <p:cNvGrpSpPr/>
            <p:nvPr/>
          </p:nvGrpSpPr>
          <p:grpSpPr>
            <a:xfrm>
              <a:off x="4601758" y="3017040"/>
              <a:ext cx="513282" cy="516611"/>
              <a:chOff x="4593547" y="4215396"/>
              <a:chExt cx="513282" cy="516611"/>
            </a:xfrm>
          </p:grpSpPr>
          <p:pic>
            <p:nvPicPr>
              <p:cNvPr id="270" name="그림 269">
                <a:extLst>
                  <a:ext uri="{FF2B5EF4-FFF2-40B4-BE49-F238E27FC236}">
                    <a16:creationId xmlns:a16="http://schemas.microsoft.com/office/drawing/2014/main" id="{11C5193B-6083-4E5A-B232-860B140C31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747506" y="4215396"/>
                <a:ext cx="216000" cy="216000"/>
              </a:xfrm>
              <a:prstGeom prst="rect">
                <a:avLst/>
              </a:prstGeom>
            </p:spPr>
          </p:pic>
          <p:sp>
            <p:nvSpPr>
              <p:cNvPr id="271" name="TextBox 270">
                <a:extLst>
                  <a:ext uri="{FF2B5EF4-FFF2-40B4-BE49-F238E27FC236}">
                    <a16:creationId xmlns:a16="http://schemas.microsoft.com/office/drawing/2014/main" id="{3DF85B0C-6AE1-4F2A-8EBB-DE4F07F5B1EC}"/>
                  </a:ext>
                </a:extLst>
              </p:cNvPr>
              <p:cNvSpPr txBox="1"/>
              <p:nvPr/>
            </p:nvSpPr>
            <p:spPr>
              <a:xfrm>
                <a:off x="4593547" y="4424230"/>
                <a:ext cx="5132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ko-KR" sz="700">
                    <a:solidFill>
                      <a:schemeClr val="bg1"/>
                    </a:solidFill>
                    <a:ea typeface="NanumGothic" panose="020D0604000000000000" pitchFamily="34" charset="-127"/>
                  </a:rPr>
                  <a:t>Routing</a:t>
                </a:r>
              </a:p>
              <a:p>
                <a:pPr algn="ctr"/>
                <a:r>
                  <a:rPr kumimoji="1" lang="en-US" altLang="ko-KR" sz="700">
                    <a:solidFill>
                      <a:schemeClr val="bg1"/>
                    </a:solidFill>
                    <a:ea typeface="NanumGothic" panose="020D0604000000000000" pitchFamily="34" charset="-127"/>
                  </a:rPr>
                  <a:t>Table</a:t>
                </a:r>
                <a:endParaRPr kumimoji="1" lang="ko-KR" altLang="en-US" sz="700" dirty="0">
                  <a:solidFill>
                    <a:schemeClr val="bg1"/>
                  </a:solidFill>
                  <a:ea typeface="NanumGothic" panose="020D0604000000000000" pitchFamily="34" charset="-127"/>
                </a:endParaRPr>
              </a:p>
            </p:txBody>
          </p:sp>
        </p:grpSp>
        <p:grpSp>
          <p:nvGrpSpPr>
            <p:cNvPr id="263" name="그룹 262">
              <a:extLst>
                <a:ext uri="{FF2B5EF4-FFF2-40B4-BE49-F238E27FC236}">
                  <a16:creationId xmlns:a16="http://schemas.microsoft.com/office/drawing/2014/main" id="{5C13CE52-65BB-452A-BAC8-6F7B98B4BFBA}"/>
                </a:ext>
              </a:extLst>
            </p:cNvPr>
            <p:cNvGrpSpPr/>
            <p:nvPr/>
          </p:nvGrpSpPr>
          <p:grpSpPr>
            <a:xfrm>
              <a:off x="5094665" y="3016522"/>
              <a:ext cx="513282" cy="516611"/>
              <a:chOff x="4593547" y="4215396"/>
              <a:chExt cx="513282" cy="516611"/>
            </a:xfrm>
          </p:grpSpPr>
          <p:pic>
            <p:nvPicPr>
              <p:cNvPr id="268" name="그림 267">
                <a:extLst>
                  <a:ext uri="{FF2B5EF4-FFF2-40B4-BE49-F238E27FC236}">
                    <a16:creationId xmlns:a16="http://schemas.microsoft.com/office/drawing/2014/main" id="{3CF7C43F-351E-4995-B6D5-D42F3C396A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747506" y="4215396"/>
                <a:ext cx="216000" cy="216000"/>
              </a:xfrm>
              <a:prstGeom prst="rect">
                <a:avLst/>
              </a:prstGeom>
            </p:spPr>
          </p:pic>
          <p:sp>
            <p:nvSpPr>
              <p:cNvPr id="269" name="TextBox 268">
                <a:extLst>
                  <a:ext uri="{FF2B5EF4-FFF2-40B4-BE49-F238E27FC236}">
                    <a16:creationId xmlns:a16="http://schemas.microsoft.com/office/drawing/2014/main" id="{159DA555-50F0-4DE7-B947-98FE1B25FE97}"/>
                  </a:ext>
                </a:extLst>
              </p:cNvPr>
              <p:cNvSpPr txBox="1"/>
              <p:nvPr/>
            </p:nvSpPr>
            <p:spPr>
              <a:xfrm>
                <a:off x="4593547" y="4424230"/>
                <a:ext cx="5132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ko-KR" sz="700">
                    <a:solidFill>
                      <a:schemeClr val="bg1"/>
                    </a:solidFill>
                    <a:ea typeface="NanumGothic" panose="020D0604000000000000" pitchFamily="34" charset="-127"/>
                  </a:rPr>
                  <a:t>Routing</a:t>
                </a:r>
              </a:p>
              <a:p>
                <a:pPr algn="ctr"/>
                <a:r>
                  <a:rPr kumimoji="1" lang="en-US" altLang="ko-KR" sz="700">
                    <a:solidFill>
                      <a:schemeClr val="bg1"/>
                    </a:solidFill>
                    <a:ea typeface="NanumGothic" panose="020D0604000000000000" pitchFamily="34" charset="-127"/>
                  </a:rPr>
                  <a:t>Table</a:t>
                </a:r>
                <a:endParaRPr kumimoji="1" lang="ko-KR" altLang="en-US" sz="700" dirty="0">
                  <a:solidFill>
                    <a:schemeClr val="bg1"/>
                  </a:solidFill>
                  <a:ea typeface="NanumGothic" panose="020D0604000000000000" pitchFamily="34" charset="-127"/>
                </a:endParaRPr>
              </a:p>
            </p:txBody>
          </p:sp>
        </p:grpSp>
        <p:cxnSp>
          <p:nvCxnSpPr>
            <p:cNvPr id="264" name="직선 연결선 263">
              <a:extLst>
                <a:ext uri="{FF2B5EF4-FFF2-40B4-BE49-F238E27FC236}">
                  <a16:creationId xmlns:a16="http://schemas.microsoft.com/office/drawing/2014/main" id="{4D5DF4F3-6B76-49D5-BF3F-4DB08FE741F6}"/>
                </a:ext>
              </a:extLst>
            </p:cNvPr>
            <p:cNvCxnSpPr>
              <a:stCxn id="270" idx="3"/>
              <a:endCxn id="268" idx="1"/>
            </p:cNvCxnSpPr>
            <p:nvPr/>
          </p:nvCxnSpPr>
          <p:spPr>
            <a:xfrm flipV="1">
              <a:off x="4971717" y="3124522"/>
              <a:ext cx="276907" cy="5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5" name="그룹 264">
              <a:extLst>
                <a:ext uri="{FF2B5EF4-FFF2-40B4-BE49-F238E27FC236}">
                  <a16:creationId xmlns:a16="http://schemas.microsoft.com/office/drawing/2014/main" id="{E239B97D-0D7F-4B0C-849D-C45BDFFB1EF6}"/>
                </a:ext>
              </a:extLst>
            </p:cNvPr>
            <p:cNvGrpSpPr/>
            <p:nvPr/>
          </p:nvGrpSpPr>
          <p:grpSpPr>
            <a:xfrm>
              <a:off x="4862547" y="2824740"/>
              <a:ext cx="498855" cy="412549"/>
              <a:chOff x="4834419" y="3471840"/>
              <a:chExt cx="498855" cy="412549"/>
            </a:xfrm>
          </p:grpSpPr>
          <p:pic>
            <p:nvPicPr>
              <p:cNvPr id="266" name="그림 265">
                <a:extLst>
                  <a:ext uri="{FF2B5EF4-FFF2-40B4-BE49-F238E27FC236}">
                    <a16:creationId xmlns:a16="http://schemas.microsoft.com/office/drawing/2014/main" id="{D680205B-B35F-4EEE-874F-21B61ADB2F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976458" y="3668389"/>
                <a:ext cx="216000" cy="216000"/>
              </a:xfrm>
              <a:prstGeom prst="rect">
                <a:avLst/>
              </a:prstGeom>
            </p:spPr>
          </p:pic>
          <p:sp>
            <p:nvSpPr>
              <p:cNvPr id="267" name="TextBox 266">
                <a:extLst>
                  <a:ext uri="{FF2B5EF4-FFF2-40B4-BE49-F238E27FC236}">
                    <a16:creationId xmlns:a16="http://schemas.microsoft.com/office/drawing/2014/main" id="{BC4D9D97-3D62-4E56-B540-8ABA6E956640}"/>
                  </a:ext>
                </a:extLst>
              </p:cNvPr>
              <p:cNvSpPr txBox="1"/>
              <p:nvPr/>
            </p:nvSpPr>
            <p:spPr>
              <a:xfrm>
                <a:off x="4834419" y="3471840"/>
                <a:ext cx="498855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ko-KR" sz="700" dirty="0">
                    <a:solidFill>
                      <a:schemeClr val="bg1"/>
                    </a:solidFill>
                    <a:ea typeface="NanumGothic" panose="020D0604000000000000" pitchFamily="34" charset="-127"/>
                  </a:rPr>
                  <a:t>Peering</a:t>
                </a:r>
                <a:endParaRPr kumimoji="1" lang="ko-KR" altLang="en-US" sz="700" dirty="0">
                  <a:solidFill>
                    <a:schemeClr val="bg1"/>
                  </a:solidFill>
                  <a:ea typeface="NanumGothic" panose="020D0604000000000000" pitchFamily="34" charset="-127"/>
                </a:endParaRPr>
              </a:p>
            </p:txBody>
          </p:sp>
        </p:grpSp>
      </p:grpSp>
      <p:cxnSp>
        <p:nvCxnSpPr>
          <p:cNvPr id="272" name="Shape 551">
            <a:extLst>
              <a:ext uri="{FF2B5EF4-FFF2-40B4-BE49-F238E27FC236}">
                <a16:creationId xmlns:a16="http://schemas.microsoft.com/office/drawing/2014/main" id="{EEAFC307-04F7-4108-A92A-E1D3B2615F9F}"/>
              </a:ext>
            </a:extLst>
          </p:cNvPr>
          <p:cNvCxnSpPr>
            <a:cxnSpLocks/>
            <a:stCxn id="295" idx="2"/>
            <a:endCxn id="278" idx="0"/>
          </p:cNvCxnSpPr>
          <p:nvPr/>
        </p:nvCxnSpPr>
        <p:spPr>
          <a:xfrm rot="5400000">
            <a:off x="3881533" y="3745458"/>
            <a:ext cx="630323" cy="199505"/>
          </a:xfrm>
          <a:prstGeom prst="bentConnector3">
            <a:avLst>
              <a:gd name="adj1" fmla="val 50000"/>
            </a:avLst>
          </a:prstGeom>
          <a:noFill/>
          <a:ln w="12700" cap="flat" cmpd="sng">
            <a:solidFill>
              <a:srgbClr val="00C79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3" name="Shape 551">
            <a:extLst>
              <a:ext uri="{FF2B5EF4-FFF2-40B4-BE49-F238E27FC236}">
                <a16:creationId xmlns:a16="http://schemas.microsoft.com/office/drawing/2014/main" id="{E08F999E-441C-485F-BE45-C1C08E34421F}"/>
              </a:ext>
            </a:extLst>
          </p:cNvPr>
          <p:cNvCxnSpPr>
            <a:cxnSpLocks/>
            <a:stCxn id="281" idx="2"/>
            <a:endCxn id="162" idx="0"/>
          </p:cNvCxnSpPr>
          <p:nvPr/>
        </p:nvCxnSpPr>
        <p:spPr>
          <a:xfrm>
            <a:off x="6566458" y="3534878"/>
            <a:ext cx="5238" cy="616692"/>
          </a:xfrm>
          <a:prstGeom prst="straightConnector1">
            <a:avLst/>
          </a:prstGeom>
          <a:noFill/>
          <a:ln w="12700" cap="flat" cmpd="sng">
            <a:solidFill>
              <a:srgbClr val="00C79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74" name="그룹 273">
            <a:extLst>
              <a:ext uri="{FF2B5EF4-FFF2-40B4-BE49-F238E27FC236}">
                <a16:creationId xmlns:a16="http://schemas.microsoft.com/office/drawing/2014/main" id="{4E12FEDE-BECD-43B1-A613-784ABE3A5368}"/>
              </a:ext>
            </a:extLst>
          </p:cNvPr>
          <p:cNvGrpSpPr/>
          <p:nvPr/>
        </p:nvGrpSpPr>
        <p:grpSpPr>
          <a:xfrm>
            <a:off x="3308401" y="3282878"/>
            <a:ext cx="848309" cy="568953"/>
            <a:chOff x="5007429" y="2930102"/>
            <a:chExt cx="848309" cy="568953"/>
          </a:xfrm>
        </p:grpSpPr>
        <p:pic>
          <p:nvPicPr>
            <p:cNvPr id="275" name="그림 274">
              <a:extLst>
                <a:ext uri="{FF2B5EF4-FFF2-40B4-BE49-F238E27FC236}">
                  <a16:creationId xmlns:a16="http://schemas.microsoft.com/office/drawing/2014/main" id="{48434212-FC8B-4E5B-96CD-66E9659EA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307046" y="2930102"/>
              <a:ext cx="252000" cy="252000"/>
            </a:xfrm>
            <a:prstGeom prst="rect">
              <a:avLst/>
            </a:prstGeom>
          </p:spPr>
        </p:pic>
        <p:sp>
          <p:nvSpPr>
            <p:cNvPr id="276" name="TextBox 275">
              <a:extLst>
                <a:ext uri="{FF2B5EF4-FFF2-40B4-BE49-F238E27FC236}">
                  <a16:creationId xmlns:a16="http://schemas.microsoft.com/office/drawing/2014/main" id="{29D3B870-22E5-472A-946E-5C2CDC95388E}"/>
                </a:ext>
              </a:extLst>
            </p:cNvPr>
            <p:cNvSpPr txBox="1"/>
            <p:nvPr/>
          </p:nvSpPr>
          <p:spPr>
            <a:xfrm>
              <a:off x="5007429" y="3160501"/>
              <a:ext cx="8483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>
                  <a:solidFill>
                    <a:schemeClr val="bg1"/>
                  </a:solidFill>
                  <a:ea typeface="NanumGothic" panose="020D0604000000000000" pitchFamily="34" charset="-127"/>
                </a:rPr>
                <a:t>WEB</a:t>
              </a:r>
            </a:p>
            <a:p>
              <a:pPr algn="ctr"/>
              <a:r>
                <a:rPr kumimoji="1" lang="en-US" altLang="ko-KR" sz="800">
                  <a:solidFill>
                    <a:schemeClr val="bg1"/>
                  </a:solidFill>
                  <a:ea typeface="NanumGothic" panose="020D0604000000000000" pitchFamily="34" charset="-127"/>
                </a:rPr>
                <a:t>Load Balancer</a:t>
              </a:r>
              <a:endParaRPr kumimoji="1" lang="en-US" altLang="ko-KR" sz="800" dirty="0">
                <a:solidFill>
                  <a:schemeClr val="bg1"/>
                </a:solidFill>
                <a:ea typeface="NanumGothic" panose="020D0604000000000000" pitchFamily="34" charset="-127"/>
              </a:endParaRPr>
            </a:p>
          </p:txBody>
        </p:sp>
      </p:grpSp>
      <p:grpSp>
        <p:nvGrpSpPr>
          <p:cNvPr id="277" name="그룹 276">
            <a:extLst>
              <a:ext uri="{FF2B5EF4-FFF2-40B4-BE49-F238E27FC236}">
                <a16:creationId xmlns:a16="http://schemas.microsoft.com/office/drawing/2014/main" id="{19342C46-3B87-4A16-A6C2-C0139BF7A028}"/>
              </a:ext>
            </a:extLst>
          </p:cNvPr>
          <p:cNvGrpSpPr/>
          <p:nvPr/>
        </p:nvGrpSpPr>
        <p:grpSpPr>
          <a:xfrm>
            <a:off x="3859436" y="4160372"/>
            <a:ext cx="487634" cy="456242"/>
            <a:chOff x="4968260" y="3870619"/>
            <a:chExt cx="487634" cy="456242"/>
          </a:xfrm>
        </p:grpSpPr>
        <p:pic>
          <p:nvPicPr>
            <p:cNvPr id="278" name="그림 277">
              <a:extLst>
                <a:ext uri="{FF2B5EF4-FFF2-40B4-BE49-F238E27FC236}">
                  <a16:creationId xmlns:a16="http://schemas.microsoft.com/office/drawing/2014/main" id="{FFC454FD-3611-42DF-8C9F-B7C6DE1EB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079765" y="3870619"/>
              <a:ext cx="252000" cy="252000"/>
            </a:xfrm>
            <a:prstGeom prst="rect">
              <a:avLst/>
            </a:prstGeom>
          </p:spPr>
        </p:pic>
        <p:sp>
          <p:nvSpPr>
            <p:cNvPr id="279" name="TextBox 278">
              <a:extLst>
                <a:ext uri="{FF2B5EF4-FFF2-40B4-BE49-F238E27FC236}">
                  <a16:creationId xmlns:a16="http://schemas.microsoft.com/office/drawing/2014/main" id="{A770A6E3-B05A-4510-81AC-181338E44369}"/>
                </a:ext>
              </a:extLst>
            </p:cNvPr>
            <p:cNvSpPr txBox="1"/>
            <p:nvPr/>
          </p:nvSpPr>
          <p:spPr>
            <a:xfrm>
              <a:off x="4968260" y="4111417"/>
              <a:ext cx="48763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>
                  <a:solidFill>
                    <a:schemeClr val="bg1"/>
                  </a:solidFill>
                  <a:ea typeface="NanumGothic" panose="020D0604000000000000" pitchFamily="34" charset="-127"/>
                </a:rPr>
                <a:t>WEB 1</a:t>
              </a:r>
              <a:endParaRPr kumimoji="1" lang="ko-KR" altLang="en-US" sz="800" dirty="0">
                <a:solidFill>
                  <a:schemeClr val="bg1"/>
                </a:solidFill>
                <a:ea typeface="NanumGothic" panose="020D0604000000000000" pitchFamily="34" charset="-127"/>
              </a:endParaRPr>
            </a:p>
          </p:txBody>
        </p:sp>
      </p:grpSp>
      <p:grpSp>
        <p:nvGrpSpPr>
          <p:cNvPr id="280" name="그룹 279">
            <a:extLst>
              <a:ext uri="{FF2B5EF4-FFF2-40B4-BE49-F238E27FC236}">
                <a16:creationId xmlns:a16="http://schemas.microsoft.com/office/drawing/2014/main" id="{23B09C1A-5DA6-46BD-8C73-4C23C359EC20}"/>
              </a:ext>
            </a:extLst>
          </p:cNvPr>
          <p:cNvGrpSpPr/>
          <p:nvPr/>
        </p:nvGrpSpPr>
        <p:grpSpPr>
          <a:xfrm>
            <a:off x="6150569" y="3282878"/>
            <a:ext cx="848309" cy="568953"/>
            <a:chOff x="6949391" y="3046838"/>
            <a:chExt cx="848309" cy="568953"/>
          </a:xfrm>
        </p:grpSpPr>
        <p:pic>
          <p:nvPicPr>
            <p:cNvPr id="281" name="그림 280">
              <a:extLst>
                <a:ext uri="{FF2B5EF4-FFF2-40B4-BE49-F238E27FC236}">
                  <a16:creationId xmlns:a16="http://schemas.microsoft.com/office/drawing/2014/main" id="{6B505F59-61F9-45E0-B98F-8C09B897F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239280" y="3046838"/>
              <a:ext cx="252000" cy="252000"/>
            </a:xfrm>
            <a:prstGeom prst="rect">
              <a:avLst/>
            </a:prstGeom>
          </p:spPr>
        </p:pic>
        <p:sp>
          <p:nvSpPr>
            <p:cNvPr id="282" name="TextBox 281">
              <a:extLst>
                <a:ext uri="{FF2B5EF4-FFF2-40B4-BE49-F238E27FC236}">
                  <a16:creationId xmlns:a16="http://schemas.microsoft.com/office/drawing/2014/main" id="{7BBB9E31-C483-4F33-9698-485630050A4B}"/>
                </a:ext>
              </a:extLst>
            </p:cNvPr>
            <p:cNvSpPr txBox="1"/>
            <p:nvPr/>
          </p:nvSpPr>
          <p:spPr>
            <a:xfrm>
              <a:off x="6949391" y="3277237"/>
              <a:ext cx="8483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>
                  <a:solidFill>
                    <a:schemeClr val="bg1"/>
                  </a:solidFill>
                  <a:ea typeface="NanumGothic" panose="020D0604000000000000" pitchFamily="34" charset="-127"/>
                </a:rPr>
                <a:t>WAS</a:t>
              </a:r>
            </a:p>
            <a:p>
              <a:pPr algn="ctr"/>
              <a:r>
                <a:rPr kumimoji="1" lang="en-US" altLang="ko-KR" sz="800">
                  <a:solidFill>
                    <a:schemeClr val="bg1"/>
                  </a:solidFill>
                  <a:ea typeface="NanumGothic" panose="020D0604000000000000" pitchFamily="34" charset="-127"/>
                </a:rPr>
                <a:t>Load </a:t>
              </a:r>
              <a:r>
                <a:rPr kumimoji="1" lang="en-US" altLang="ko-KR" sz="800" dirty="0">
                  <a:solidFill>
                    <a:schemeClr val="bg1"/>
                  </a:solidFill>
                  <a:ea typeface="NanumGothic" panose="020D0604000000000000" pitchFamily="34" charset="-127"/>
                </a:rPr>
                <a:t>Balancer</a:t>
              </a:r>
            </a:p>
          </p:txBody>
        </p: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4D1B5C39-B130-4E17-8B43-98B2373C1EC7}"/>
              </a:ext>
            </a:extLst>
          </p:cNvPr>
          <p:cNvGrpSpPr/>
          <p:nvPr/>
        </p:nvGrpSpPr>
        <p:grpSpPr>
          <a:xfrm>
            <a:off x="4027748" y="3278049"/>
            <a:ext cx="532517" cy="551173"/>
            <a:chOff x="4420940" y="3157285"/>
            <a:chExt cx="532517" cy="551173"/>
          </a:xfrm>
        </p:grpSpPr>
        <p:pic>
          <p:nvPicPr>
            <p:cNvPr id="295" name="그림 294">
              <a:extLst>
                <a:ext uri="{FF2B5EF4-FFF2-40B4-BE49-F238E27FC236}">
                  <a16:creationId xmlns:a16="http://schemas.microsoft.com/office/drawing/2014/main" id="{43963281-8738-415A-A433-CA9DF9F066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563638" y="3157285"/>
              <a:ext cx="252000" cy="252000"/>
            </a:xfrm>
            <a:prstGeom prst="rect">
              <a:avLst/>
            </a:prstGeom>
          </p:spPr>
        </p:pic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2D33F5E7-A638-4BEC-B8DE-DA654D3B0013}"/>
                </a:ext>
              </a:extLst>
            </p:cNvPr>
            <p:cNvSpPr txBox="1"/>
            <p:nvPr/>
          </p:nvSpPr>
          <p:spPr>
            <a:xfrm>
              <a:off x="4420940" y="3369904"/>
              <a:ext cx="5325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>
                  <a:solidFill>
                    <a:schemeClr val="bg1"/>
                  </a:solidFill>
                  <a:ea typeface="NanumGothic" panose="020D0604000000000000" pitchFamily="34" charset="-127"/>
                </a:rPr>
                <a:t>WEB</a:t>
              </a:r>
            </a:p>
            <a:p>
              <a:pPr algn="ctr"/>
              <a:r>
                <a:rPr kumimoji="1" lang="en-US" altLang="ko-KR" sz="800">
                  <a:solidFill>
                    <a:schemeClr val="bg1"/>
                  </a:solidFill>
                  <a:ea typeface="NanumGothic" panose="020D0604000000000000" pitchFamily="34" charset="-127"/>
                </a:rPr>
                <a:t>Firewall</a:t>
              </a:r>
              <a:endParaRPr kumimoji="1" lang="en-US" altLang="ko-KR" sz="800" dirty="0">
                <a:solidFill>
                  <a:schemeClr val="bg1"/>
                </a:solidFill>
                <a:ea typeface="NanumGothic" panose="020D0604000000000000" pitchFamily="34" charset="-127"/>
              </a:endParaRPr>
            </a:p>
          </p:txBody>
        </p:sp>
      </p:grpSp>
      <p:grpSp>
        <p:nvGrpSpPr>
          <p:cNvPr id="297" name="그룹 296">
            <a:extLst>
              <a:ext uri="{FF2B5EF4-FFF2-40B4-BE49-F238E27FC236}">
                <a16:creationId xmlns:a16="http://schemas.microsoft.com/office/drawing/2014/main" id="{55E193BA-0489-40F2-9085-C78550DAD1A4}"/>
              </a:ext>
            </a:extLst>
          </p:cNvPr>
          <p:cNvGrpSpPr/>
          <p:nvPr/>
        </p:nvGrpSpPr>
        <p:grpSpPr>
          <a:xfrm>
            <a:off x="7485406" y="1549783"/>
            <a:ext cx="819455" cy="443771"/>
            <a:chOff x="8302390" y="1263458"/>
            <a:chExt cx="819455" cy="443771"/>
          </a:xfrm>
        </p:grpSpPr>
        <p:pic>
          <p:nvPicPr>
            <p:cNvPr id="298" name="그림 297">
              <a:extLst>
                <a:ext uri="{FF2B5EF4-FFF2-40B4-BE49-F238E27FC236}">
                  <a16:creationId xmlns:a16="http://schemas.microsoft.com/office/drawing/2014/main" id="{F365E294-8555-4AAB-867C-A3996DF45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8586142" y="1263458"/>
              <a:ext cx="252000" cy="252000"/>
            </a:xfrm>
            <a:prstGeom prst="rect">
              <a:avLst/>
            </a:prstGeom>
          </p:spPr>
        </p:pic>
        <p:sp>
          <p:nvSpPr>
            <p:cNvPr id="299" name="TextBox 298">
              <a:extLst>
                <a:ext uri="{FF2B5EF4-FFF2-40B4-BE49-F238E27FC236}">
                  <a16:creationId xmlns:a16="http://schemas.microsoft.com/office/drawing/2014/main" id="{8C62B88D-E2AA-4397-92E8-42B0DAE54225}"/>
                </a:ext>
              </a:extLst>
            </p:cNvPr>
            <p:cNvSpPr txBox="1"/>
            <p:nvPr/>
          </p:nvSpPr>
          <p:spPr>
            <a:xfrm>
              <a:off x="8302390" y="1491785"/>
              <a:ext cx="81945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Basic Security</a:t>
              </a:r>
              <a:endParaRPr kumimoji="1" lang="en-US" altLang="ko-KR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endParaRPr>
            </a:p>
          </p:txBody>
        </p:sp>
      </p:grpSp>
      <p:grpSp>
        <p:nvGrpSpPr>
          <p:cNvPr id="300" name="그룹 299">
            <a:extLst>
              <a:ext uri="{FF2B5EF4-FFF2-40B4-BE49-F238E27FC236}">
                <a16:creationId xmlns:a16="http://schemas.microsoft.com/office/drawing/2014/main" id="{47D24EB2-2256-40F4-875E-EAC9C51A97B1}"/>
              </a:ext>
            </a:extLst>
          </p:cNvPr>
          <p:cNvGrpSpPr/>
          <p:nvPr/>
        </p:nvGrpSpPr>
        <p:grpSpPr>
          <a:xfrm>
            <a:off x="6652007" y="1548750"/>
            <a:ext cx="769763" cy="434711"/>
            <a:chOff x="7468991" y="1262425"/>
            <a:chExt cx="769763" cy="434711"/>
          </a:xfrm>
        </p:grpSpPr>
        <p:pic>
          <p:nvPicPr>
            <p:cNvPr id="301" name="그림 300">
              <a:extLst>
                <a:ext uri="{FF2B5EF4-FFF2-40B4-BE49-F238E27FC236}">
                  <a16:creationId xmlns:a16="http://schemas.microsoft.com/office/drawing/2014/main" id="{5E62A821-C770-40BF-AE96-D7443CB475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7726942" y="1262425"/>
              <a:ext cx="252000" cy="252000"/>
            </a:xfrm>
            <a:prstGeom prst="rect">
              <a:avLst/>
            </a:prstGeom>
          </p:spPr>
        </p:pic>
        <p:sp>
          <p:nvSpPr>
            <p:cNvPr id="302" name="TextBox 301">
              <a:extLst>
                <a:ext uri="{FF2B5EF4-FFF2-40B4-BE49-F238E27FC236}">
                  <a16:creationId xmlns:a16="http://schemas.microsoft.com/office/drawing/2014/main" id="{1007FDB7-CD7B-4743-BF8C-CDEA9395CC9C}"/>
                </a:ext>
              </a:extLst>
            </p:cNvPr>
            <p:cNvSpPr txBox="1"/>
            <p:nvPr/>
          </p:nvSpPr>
          <p:spPr>
            <a:xfrm>
              <a:off x="7468991" y="1481692"/>
              <a:ext cx="76976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DDoS Guard</a:t>
              </a:r>
            </a:p>
          </p:txBody>
        </p:sp>
      </p:grpSp>
      <p:grpSp>
        <p:nvGrpSpPr>
          <p:cNvPr id="303" name="그룹 302">
            <a:extLst>
              <a:ext uri="{FF2B5EF4-FFF2-40B4-BE49-F238E27FC236}">
                <a16:creationId xmlns:a16="http://schemas.microsoft.com/office/drawing/2014/main" id="{5FB962ED-4ADC-4A99-BCAB-A9C2661A62FC}"/>
              </a:ext>
            </a:extLst>
          </p:cNvPr>
          <p:cNvGrpSpPr/>
          <p:nvPr/>
        </p:nvGrpSpPr>
        <p:grpSpPr>
          <a:xfrm>
            <a:off x="8185563" y="1548284"/>
            <a:ext cx="1370277" cy="441636"/>
            <a:chOff x="9002547" y="1261959"/>
            <a:chExt cx="1370277" cy="441636"/>
          </a:xfrm>
        </p:grpSpPr>
        <p:pic>
          <p:nvPicPr>
            <p:cNvPr id="304" name="그림 303">
              <a:extLst>
                <a:ext uri="{FF2B5EF4-FFF2-40B4-BE49-F238E27FC236}">
                  <a16:creationId xmlns:a16="http://schemas.microsoft.com/office/drawing/2014/main" id="{DCC578DF-3CBE-47AF-8869-1905EBDD26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9568550" y="1261959"/>
              <a:ext cx="252000" cy="252000"/>
            </a:xfrm>
            <a:prstGeom prst="rect">
              <a:avLst/>
            </a:prstGeom>
          </p:spPr>
        </p:pic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09E107F0-2FD7-4490-8FFC-DEA93FA7DCE2}"/>
                </a:ext>
              </a:extLst>
            </p:cNvPr>
            <p:cNvSpPr txBox="1"/>
            <p:nvPr/>
          </p:nvSpPr>
          <p:spPr>
            <a:xfrm>
              <a:off x="9002547" y="1488151"/>
              <a:ext cx="137027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Security Monitoring</a:t>
              </a:r>
              <a:endParaRPr kumimoji="1" lang="en-US" altLang="ko-KR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endParaRPr>
            </a:p>
          </p:txBody>
        </p:sp>
      </p:grpSp>
      <p:grpSp>
        <p:nvGrpSpPr>
          <p:cNvPr id="306" name="그룹 305">
            <a:extLst>
              <a:ext uri="{FF2B5EF4-FFF2-40B4-BE49-F238E27FC236}">
                <a16:creationId xmlns:a16="http://schemas.microsoft.com/office/drawing/2014/main" id="{CCFFDC48-20B9-4EC3-9605-A2DAA4EB3DEB}"/>
              </a:ext>
            </a:extLst>
          </p:cNvPr>
          <p:cNvGrpSpPr/>
          <p:nvPr/>
        </p:nvGrpSpPr>
        <p:grpSpPr>
          <a:xfrm>
            <a:off x="1054809" y="5316246"/>
            <a:ext cx="516487" cy="431793"/>
            <a:chOff x="2029230" y="4951930"/>
            <a:chExt cx="516487" cy="431793"/>
          </a:xfrm>
        </p:grpSpPr>
        <p:pic>
          <p:nvPicPr>
            <p:cNvPr id="307" name="그림 306">
              <a:extLst>
                <a:ext uri="{FF2B5EF4-FFF2-40B4-BE49-F238E27FC236}">
                  <a16:creationId xmlns:a16="http://schemas.microsoft.com/office/drawing/2014/main" id="{74085779-7C50-4ACB-B7D9-8ADEA7CD90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2156682" y="4951930"/>
              <a:ext cx="252000" cy="252000"/>
            </a:xfrm>
            <a:prstGeom prst="rect">
              <a:avLst/>
            </a:prstGeom>
          </p:spPr>
        </p:pic>
        <p:sp>
          <p:nvSpPr>
            <p:cNvPr id="308" name="TextBox 307">
              <a:extLst>
                <a:ext uri="{FF2B5EF4-FFF2-40B4-BE49-F238E27FC236}">
                  <a16:creationId xmlns:a16="http://schemas.microsoft.com/office/drawing/2014/main" id="{E695EC27-33EC-4DC6-9164-E4EF57E0453A}"/>
                </a:ext>
              </a:extLst>
            </p:cNvPr>
            <p:cNvSpPr txBox="1"/>
            <p:nvPr/>
          </p:nvSpPr>
          <p:spPr>
            <a:xfrm>
              <a:off x="2029230" y="5168279"/>
              <a:ext cx="51648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Backup</a:t>
              </a:r>
              <a:endParaRPr kumimoji="1" lang="ko-KR" alt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endParaRPr>
            </a:p>
          </p:txBody>
        </p:sp>
      </p:grpSp>
      <p:grpSp>
        <p:nvGrpSpPr>
          <p:cNvPr id="309" name="그룹 308">
            <a:extLst>
              <a:ext uri="{FF2B5EF4-FFF2-40B4-BE49-F238E27FC236}">
                <a16:creationId xmlns:a16="http://schemas.microsoft.com/office/drawing/2014/main" id="{EC99CF40-A7BE-4D79-993A-1DEBB4500278}"/>
              </a:ext>
            </a:extLst>
          </p:cNvPr>
          <p:cNvGrpSpPr/>
          <p:nvPr/>
        </p:nvGrpSpPr>
        <p:grpSpPr>
          <a:xfrm>
            <a:off x="1039014" y="4502209"/>
            <a:ext cx="543739" cy="559958"/>
            <a:chOff x="2014008" y="3906989"/>
            <a:chExt cx="543739" cy="559958"/>
          </a:xfrm>
        </p:grpSpPr>
        <p:pic>
          <p:nvPicPr>
            <p:cNvPr id="310" name="그림 309">
              <a:extLst>
                <a:ext uri="{FF2B5EF4-FFF2-40B4-BE49-F238E27FC236}">
                  <a16:creationId xmlns:a16="http://schemas.microsoft.com/office/drawing/2014/main" id="{5EC3D353-00FA-4410-8CAF-535B682926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2161920" y="3906989"/>
              <a:ext cx="252000" cy="252000"/>
            </a:xfrm>
            <a:prstGeom prst="rect">
              <a:avLst/>
            </a:prstGeom>
          </p:spPr>
        </p:pic>
        <p:sp>
          <p:nvSpPr>
            <p:cNvPr id="311" name="TextBox 310">
              <a:extLst>
                <a:ext uri="{FF2B5EF4-FFF2-40B4-BE49-F238E27FC236}">
                  <a16:creationId xmlns:a16="http://schemas.microsoft.com/office/drawing/2014/main" id="{C987C563-D514-4399-9A9F-54708A9902F4}"/>
                </a:ext>
              </a:extLst>
            </p:cNvPr>
            <p:cNvSpPr txBox="1"/>
            <p:nvPr/>
          </p:nvSpPr>
          <p:spPr>
            <a:xfrm>
              <a:off x="2014008" y="4128393"/>
              <a:ext cx="5437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Object</a:t>
              </a:r>
            </a:p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Storage</a:t>
              </a:r>
              <a:endParaRPr kumimoji="1" lang="en-US" altLang="ko-KR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endParaRPr>
            </a:p>
          </p:txBody>
        </p:sp>
      </p:grpSp>
      <p:grpSp>
        <p:nvGrpSpPr>
          <p:cNvPr id="312" name="그룹 311">
            <a:extLst>
              <a:ext uri="{FF2B5EF4-FFF2-40B4-BE49-F238E27FC236}">
                <a16:creationId xmlns:a16="http://schemas.microsoft.com/office/drawing/2014/main" id="{13D15306-915A-4220-AF7B-69C9E5BEF75C}"/>
              </a:ext>
            </a:extLst>
          </p:cNvPr>
          <p:cNvGrpSpPr/>
          <p:nvPr/>
        </p:nvGrpSpPr>
        <p:grpSpPr>
          <a:xfrm>
            <a:off x="862840" y="2928634"/>
            <a:ext cx="914033" cy="564160"/>
            <a:chOff x="1828407" y="2333414"/>
            <a:chExt cx="914033" cy="564160"/>
          </a:xfrm>
        </p:grpSpPr>
        <p:pic>
          <p:nvPicPr>
            <p:cNvPr id="313" name="그림 312">
              <a:extLst>
                <a:ext uri="{FF2B5EF4-FFF2-40B4-BE49-F238E27FC236}">
                  <a16:creationId xmlns:a16="http://schemas.microsoft.com/office/drawing/2014/main" id="{2A99EA73-FC0F-4813-9E5C-E450B8EFE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2158544" y="2333414"/>
              <a:ext cx="252000" cy="252000"/>
            </a:xfrm>
            <a:prstGeom prst="rect">
              <a:avLst/>
            </a:prstGeom>
          </p:spPr>
        </p:pic>
        <p:sp>
          <p:nvSpPr>
            <p:cNvPr id="314" name="TextBox 313">
              <a:extLst>
                <a:ext uri="{FF2B5EF4-FFF2-40B4-BE49-F238E27FC236}">
                  <a16:creationId xmlns:a16="http://schemas.microsoft.com/office/drawing/2014/main" id="{2C758B4B-EB93-45EC-BA24-EAD3ACA3702B}"/>
                </a:ext>
              </a:extLst>
            </p:cNvPr>
            <p:cNvSpPr txBox="1"/>
            <p:nvPr/>
          </p:nvSpPr>
          <p:spPr>
            <a:xfrm>
              <a:off x="1828407" y="2559020"/>
              <a:ext cx="9140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Server Security </a:t>
              </a:r>
            </a:p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Check</a:t>
              </a:r>
            </a:p>
          </p:txBody>
        </p:sp>
      </p:grpSp>
      <p:grpSp>
        <p:nvGrpSpPr>
          <p:cNvPr id="315" name="그룹 314">
            <a:extLst>
              <a:ext uri="{FF2B5EF4-FFF2-40B4-BE49-F238E27FC236}">
                <a16:creationId xmlns:a16="http://schemas.microsoft.com/office/drawing/2014/main" id="{0686DBA4-6A1C-4C7B-8DD8-EAD788B10782}"/>
              </a:ext>
            </a:extLst>
          </p:cNvPr>
          <p:cNvGrpSpPr/>
          <p:nvPr/>
        </p:nvGrpSpPr>
        <p:grpSpPr>
          <a:xfrm>
            <a:off x="908352" y="3711861"/>
            <a:ext cx="814646" cy="561426"/>
            <a:chOff x="1892391" y="3116641"/>
            <a:chExt cx="814646" cy="561426"/>
          </a:xfrm>
        </p:grpSpPr>
        <p:pic>
          <p:nvPicPr>
            <p:cNvPr id="316" name="그림 315">
              <a:extLst>
                <a:ext uri="{FF2B5EF4-FFF2-40B4-BE49-F238E27FC236}">
                  <a16:creationId xmlns:a16="http://schemas.microsoft.com/office/drawing/2014/main" id="{D501F008-0EF2-4241-A3FC-A75425413C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2177305" y="3116641"/>
              <a:ext cx="252000" cy="252000"/>
            </a:xfrm>
            <a:prstGeom prst="rect">
              <a:avLst/>
            </a:prstGeom>
          </p:spPr>
        </p:pic>
        <p:sp>
          <p:nvSpPr>
            <p:cNvPr id="317" name="TextBox 316">
              <a:extLst>
                <a:ext uri="{FF2B5EF4-FFF2-40B4-BE49-F238E27FC236}">
                  <a16:creationId xmlns:a16="http://schemas.microsoft.com/office/drawing/2014/main" id="{3D4FA4C6-7DFA-458A-843A-01D821E3A28B}"/>
                </a:ext>
              </a:extLst>
            </p:cNvPr>
            <p:cNvSpPr txBox="1"/>
            <p:nvPr/>
          </p:nvSpPr>
          <p:spPr>
            <a:xfrm>
              <a:off x="1892391" y="3339513"/>
              <a:ext cx="8146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Log &amp; </a:t>
              </a:r>
              <a:r>
                <a:rPr kumimoji="1" lang="en-US" altLang="ko-KR" sz="8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Crach</a:t>
              </a:r>
              <a:r>
                <a:rPr kumimoji="1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Search</a:t>
              </a:r>
              <a:endParaRPr kumimoji="1" lang="ko-KR" alt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endParaRPr>
            </a:p>
          </p:txBody>
        </p:sp>
      </p:grpSp>
      <p:grpSp>
        <p:nvGrpSpPr>
          <p:cNvPr id="318" name="그룹 317">
            <a:extLst>
              <a:ext uri="{FF2B5EF4-FFF2-40B4-BE49-F238E27FC236}">
                <a16:creationId xmlns:a16="http://schemas.microsoft.com/office/drawing/2014/main" id="{B4A4F6E7-BE10-410B-8311-4F64725A2487}"/>
              </a:ext>
            </a:extLst>
          </p:cNvPr>
          <p:cNvGrpSpPr/>
          <p:nvPr/>
        </p:nvGrpSpPr>
        <p:grpSpPr>
          <a:xfrm>
            <a:off x="6309457" y="5112004"/>
            <a:ext cx="498855" cy="456242"/>
            <a:chOff x="6854530" y="3861817"/>
            <a:chExt cx="498855" cy="456242"/>
          </a:xfrm>
        </p:grpSpPr>
        <p:pic>
          <p:nvPicPr>
            <p:cNvPr id="319" name="그림 318">
              <a:extLst>
                <a:ext uri="{FF2B5EF4-FFF2-40B4-BE49-F238E27FC236}">
                  <a16:creationId xmlns:a16="http://schemas.microsoft.com/office/drawing/2014/main" id="{E67B6140-45C5-4C88-80A7-C257684225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981372" y="3861817"/>
              <a:ext cx="252000" cy="252000"/>
            </a:xfrm>
            <a:prstGeom prst="rect">
              <a:avLst/>
            </a:prstGeom>
          </p:spPr>
        </p:pic>
        <p:sp>
          <p:nvSpPr>
            <p:cNvPr id="320" name="TextBox 319">
              <a:extLst>
                <a:ext uri="{FF2B5EF4-FFF2-40B4-BE49-F238E27FC236}">
                  <a16:creationId xmlns:a16="http://schemas.microsoft.com/office/drawing/2014/main" id="{17954C59-167F-4E27-9BE9-EC5013843118}"/>
                </a:ext>
              </a:extLst>
            </p:cNvPr>
            <p:cNvSpPr txBox="1"/>
            <p:nvPr/>
          </p:nvSpPr>
          <p:spPr>
            <a:xfrm>
              <a:off x="6854530" y="4102615"/>
              <a:ext cx="49885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>
                  <a:solidFill>
                    <a:schemeClr val="bg1"/>
                  </a:solidFill>
                  <a:ea typeface="NanumGothic" panose="020D0604000000000000" pitchFamily="34" charset="-127"/>
                </a:rPr>
                <a:t>WAS 2</a:t>
              </a:r>
              <a:endParaRPr kumimoji="1" lang="ko-KR" altLang="en-US" sz="800" dirty="0">
                <a:solidFill>
                  <a:schemeClr val="bg1"/>
                </a:solidFill>
                <a:ea typeface="NanumGothic" panose="020D0604000000000000" pitchFamily="34" charset="-127"/>
              </a:endParaRPr>
            </a:p>
          </p:txBody>
        </p:sp>
      </p:grpSp>
      <p:grpSp>
        <p:nvGrpSpPr>
          <p:cNvPr id="321" name="그룹 320">
            <a:extLst>
              <a:ext uri="{FF2B5EF4-FFF2-40B4-BE49-F238E27FC236}">
                <a16:creationId xmlns:a16="http://schemas.microsoft.com/office/drawing/2014/main" id="{C73B5B6E-33A5-4206-B357-0BCFB13851FD}"/>
              </a:ext>
            </a:extLst>
          </p:cNvPr>
          <p:cNvGrpSpPr/>
          <p:nvPr/>
        </p:nvGrpSpPr>
        <p:grpSpPr>
          <a:xfrm>
            <a:off x="9285735" y="5121529"/>
            <a:ext cx="410690" cy="456242"/>
            <a:chOff x="8832187" y="3871342"/>
            <a:chExt cx="410690" cy="456242"/>
          </a:xfrm>
        </p:grpSpPr>
        <p:pic>
          <p:nvPicPr>
            <p:cNvPr id="322" name="그림 321">
              <a:extLst>
                <a:ext uri="{FF2B5EF4-FFF2-40B4-BE49-F238E27FC236}">
                  <a16:creationId xmlns:a16="http://schemas.microsoft.com/office/drawing/2014/main" id="{C9CE704B-C85B-4A03-9C1E-B62D2C3EAB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905803" y="3871342"/>
              <a:ext cx="252000" cy="252000"/>
            </a:xfrm>
            <a:prstGeom prst="rect">
              <a:avLst/>
            </a:prstGeom>
          </p:spPr>
        </p:pic>
        <p:sp>
          <p:nvSpPr>
            <p:cNvPr id="323" name="TextBox 322">
              <a:extLst>
                <a:ext uri="{FF2B5EF4-FFF2-40B4-BE49-F238E27FC236}">
                  <a16:creationId xmlns:a16="http://schemas.microsoft.com/office/drawing/2014/main" id="{5E938694-91E1-49C5-8F4F-8C6B6D09BD30}"/>
                </a:ext>
              </a:extLst>
            </p:cNvPr>
            <p:cNvSpPr txBox="1"/>
            <p:nvPr/>
          </p:nvSpPr>
          <p:spPr>
            <a:xfrm>
              <a:off x="8832187" y="4112140"/>
              <a:ext cx="41069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>
                  <a:solidFill>
                    <a:schemeClr val="bg1"/>
                  </a:solidFill>
                  <a:ea typeface="NanumGothic" panose="020D0604000000000000" pitchFamily="34" charset="-127"/>
                </a:rPr>
                <a:t>DB 2</a:t>
              </a:r>
              <a:endParaRPr kumimoji="1" lang="ko-KR" altLang="en-US" sz="800" dirty="0">
                <a:solidFill>
                  <a:schemeClr val="bg1"/>
                </a:solidFill>
                <a:ea typeface="NanumGothic" panose="020D0604000000000000" pitchFamily="34" charset="-127"/>
              </a:endParaRPr>
            </a:p>
          </p:txBody>
        </p:sp>
      </p:grpSp>
      <p:grpSp>
        <p:nvGrpSpPr>
          <p:cNvPr id="324" name="그룹 323">
            <a:extLst>
              <a:ext uri="{FF2B5EF4-FFF2-40B4-BE49-F238E27FC236}">
                <a16:creationId xmlns:a16="http://schemas.microsoft.com/office/drawing/2014/main" id="{C17A4658-4748-4FAD-AC4E-08D906636C76}"/>
              </a:ext>
            </a:extLst>
          </p:cNvPr>
          <p:cNvGrpSpPr/>
          <p:nvPr/>
        </p:nvGrpSpPr>
        <p:grpSpPr>
          <a:xfrm>
            <a:off x="3859183" y="5120806"/>
            <a:ext cx="487634" cy="456242"/>
            <a:chOff x="4968260" y="3870619"/>
            <a:chExt cx="487634" cy="456242"/>
          </a:xfrm>
        </p:grpSpPr>
        <p:pic>
          <p:nvPicPr>
            <p:cNvPr id="325" name="그림 324">
              <a:extLst>
                <a:ext uri="{FF2B5EF4-FFF2-40B4-BE49-F238E27FC236}">
                  <a16:creationId xmlns:a16="http://schemas.microsoft.com/office/drawing/2014/main" id="{07D6FB74-9D60-4837-8B6D-1EC22F73F6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079765" y="3870619"/>
              <a:ext cx="252000" cy="252000"/>
            </a:xfrm>
            <a:prstGeom prst="rect">
              <a:avLst/>
            </a:prstGeom>
          </p:spPr>
        </p:pic>
        <p:sp>
          <p:nvSpPr>
            <p:cNvPr id="326" name="TextBox 325">
              <a:extLst>
                <a:ext uri="{FF2B5EF4-FFF2-40B4-BE49-F238E27FC236}">
                  <a16:creationId xmlns:a16="http://schemas.microsoft.com/office/drawing/2014/main" id="{F163B44E-3D4D-44BB-892C-E936612E4F30}"/>
                </a:ext>
              </a:extLst>
            </p:cNvPr>
            <p:cNvSpPr txBox="1"/>
            <p:nvPr/>
          </p:nvSpPr>
          <p:spPr>
            <a:xfrm>
              <a:off x="4968260" y="4111417"/>
              <a:ext cx="48763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>
                  <a:solidFill>
                    <a:schemeClr val="bg1"/>
                  </a:solidFill>
                  <a:ea typeface="NanumGothic" panose="020D0604000000000000" pitchFamily="34" charset="-127"/>
                </a:rPr>
                <a:t>WEB 2</a:t>
              </a:r>
              <a:endParaRPr kumimoji="1" lang="ko-KR" altLang="en-US" sz="800" dirty="0">
                <a:solidFill>
                  <a:schemeClr val="bg1"/>
                </a:solidFill>
                <a:ea typeface="NanumGothic" panose="020D0604000000000000" pitchFamily="34" charset="-127"/>
              </a:endParaRPr>
            </a:p>
          </p:txBody>
        </p:sp>
      </p:grpSp>
      <p:cxnSp>
        <p:nvCxnSpPr>
          <p:cNvPr id="327" name="Shape 551">
            <a:extLst>
              <a:ext uri="{FF2B5EF4-FFF2-40B4-BE49-F238E27FC236}">
                <a16:creationId xmlns:a16="http://schemas.microsoft.com/office/drawing/2014/main" id="{1783B9FF-A813-402C-9CE8-8B07D669FF31}"/>
              </a:ext>
            </a:extLst>
          </p:cNvPr>
          <p:cNvCxnSpPr>
            <a:cxnSpLocks/>
            <a:stCxn id="295" idx="1"/>
            <a:endCxn id="275" idx="3"/>
          </p:cNvCxnSpPr>
          <p:nvPr/>
        </p:nvCxnSpPr>
        <p:spPr>
          <a:xfrm flipH="1">
            <a:off x="3860018" y="3404049"/>
            <a:ext cx="310428" cy="4829"/>
          </a:xfrm>
          <a:prstGeom prst="straightConnector1">
            <a:avLst/>
          </a:prstGeom>
          <a:noFill/>
          <a:ln w="12700" cap="flat" cmpd="sng">
            <a:solidFill>
              <a:srgbClr val="00C79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8" name="Shape 551">
            <a:extLst>
              <a:ext uri="{FF2B5EF4-FFF2-40B4-BE49-F238E27FC236}">
                <a16:creationId xmlns:a16="http://schemas.microsoft.com/office/drawing/2014/main" id="{5A143004-9DED-448E-844E-8484F850111B}"/>
              </a:ext>
            </a:extLst>
          </p:cNvPr>
          <p:cNvCxnSpPr>
            <a:cxnSpLocks/>
            <a:stCxn id="295" idx="3"/>
            <a:endCxn id="325" idx="0"/>
          </p:cNvCxnSpPr>
          <p:nvPr/>
        </p:nvCxnSpPr>
        <p:spPr>
          <a:xfrm flipH="1">
            <a:off x="4096688" y="3404049"/>
            <a:ext cx="325758" cy="1716757"/>
          </a:xfrm>
          <a:prstGeom prst="bentConnector4">
            <a:avLst>
              <a:gd name="adj1" fmla="val -25157"/>
              <a:gd name="adj2" fmla="val 77287"/>
            </a:avLst>
          </a:prstGeom>
          <a:noFill/>
          <a:ln w="12700" cap="flat" cmpd="sng">
            <a:solidFill>
              <a:srgbClr val="00C79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9" name="Shape 551">
            <a:extLst>
              <a:ext uri="{FF2B5EF4-FFF2-40B4-BE49-F238E27FC236}">
                <a16:creationId xmlns:a16="http://schemas.microsoft.com/office/drawing/2014/main" id="{7495F352-5CA7-46AF-967D-165917059EAB}"/>
              </a:ext>
            </a:extLst>
          </p:cNvPr>
          <p:cNvCxnSpPr>
            <a:cxnSpLocks/>
            <a:stCxn id="281" idx="3"/>
            <a:endCxn id="319" idx="0"/>
          </p:cNvCxnSpPr>
          <p:nvPr/>
        </p:nvCxnSpPr>
        <p:spPr>
          <a:xfrm flipH="1">
            <a:off x="6562299" y="3408878"/>
            <a:ext cx="130159" cy="1703126"/>
          </a:xfrm>
          <a:prstGeom prst="bentConnector4">
            <a:avLst>
              <a:gd name="adj1" fmla="val -175631"/>
              <a:gd name="adj2" fmla="val 78011"/>
            </a:avLst>
          </a:prstGeom>
          <a:noFill/>
          <a:ln w="12700" cap="flat" cmpd="sng">
            <a:solidFill>
              <a:srgbClr val="00C79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46" name="그림 145">
            <a:extLst>
              <a:ext uri="{FF2B5EF4-FFF2-40B4-BE49-F238E27FC236}">
                <a16:creationId xmlns:a16="http://schemas.microsoft.com/office/drawing/2014/main" id="{F07E7D2C-6A72-4B6F-BB11-0A12E28B3AC6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657092" y="2382309"/>
            <a:ext cx="252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616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C49DCDFA-46E7-4B47-83D5-32EF589C93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en-US" altLang="ko-KR" spc="-20" dirty="0"/>
              <a:t>Light Backgrounds</a:t>
            </a:r>
            <a:endParaRPr kumimoji="1" lang="ko-KR" altLang="en-US" spc="-20" dirty="0"/>
          </a:p>
        </p:txBody>
      </p:sp>
    </p:spTree>
    <p:extLst>
      <p:ext uri="{BB962C8B-B14F-4D97-AF65-F5344CB8AC3E}">
        <p14:creationId xmlns:p14="http://schemas.microsoft.com/office/powerpoint/2010/main" val="2643464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BB5D7BDC-EB07-1B42-A225-45AE19D91977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" altLang="ko-KR" dirty="0"/>
              <a:t>Light Backgrounds</a:t>
            </a:r>
            <a:r>
              <a:rPr lang="ko-KR" altLang="en-US" dirty="0"/>
              <a:t> </a:t>
            </a:r>
            <a:r>
              <a:rPr lang="en-US" altLang="ko-KR" dirty="0"/>
              <a:t>&gt;</a:t>
            </a:r>
            <a:r>
              <a:rPr lang="ko-KR" altLang="en-US" dirty="0"/>
              <a:t> </a:t>
            </a:r>
            <a:r>
              <a:rPr lang="en" altLang="ko-KR" dirty="0"/>
              <a:t>General Resources (Title Bar / Groups / Arrows</a:t>
            </a:r>
            <a:r>
              <a:rPr lang="en-US" altLang="ko-KR" dirty="0"/>
              <a:t>)</a:t>
            </a:r>
            <a:endParaRPr lang="ko-KR" altLang="en-US" dirty="0"/>
          </a:p>
        </p:txBody>
      </p:sp>
      <p:cxnSp>
        <p:nvCxnSpPr>
          <p:cNvPr id="4" name="Straight Connector 2">
            <a:extLst>
              <a:ext uri="{FF2B5EF4-FFF2-40B4-BE49-F238E27FC236}">
                <a16:creationId xmlns:a16="http://schemas.microsoft.com/office/drawing/2014/main" id="{00770109-A907-0745-A025-E3628E4E226E}"/>
              </a:ext>
            </a:extLst>
          </p:cNvPr>
          <p:cNvCxnSpPr>
            <a:cxnSpLocks/>
          </p:cNvCxnSpPr>
          <p:nvPr/>
        </p:nvCxnSpPr>
        <p:spPr>
          <a:xfrm>
            <a:off x="2657896" y="1533794"/>
            <a:ext cx="9190393" cy="0"/>
          </a:xfrm>
          <a:prstGeom prst="line">
            <a:avLst/>
          </a:prstGeom>
          <a:ln w="19050">
            <a:solidFill>
              <a:srgbClr val="22222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제목 7">
            <a:extLst>
              <a:ext uri="{FF2B5EF4-FFF2-40B4-BE49-F238E27FC236}">
                <a16:creationId xmlns:a16="http://schemas.microsoft.com/office/drawing/2014/main" id="{FE17C9FF-07B9-9E47-AABD-D06024552EB9}"/>
              </a:ext>
            </a:extLst>
          </p:cNvPr>
          <p:cNvSpPr txBox="1">
            <a:spLocks/>
          </p:cNvSpPr>
          <p:nvPr/>
        </p:nvSpPr>
        <p:spPr>
          <a:xfrm>
            <a:off x="2569753" y="1188752"/>
            <a:ext cx="9278536" cy="294632"/>
          </a:xfrm>
          <a:prstGeom prst="rect">
            <a:avLst/>
          </a:prstGeom>
        </p:spPr>
        <p:txBody>
          <a:bodyPr anchor="t" anchorCtr="0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1600" b="1" i="0" kern="1200" baseline="0">
                <a:solidFill>
                  <a:srgbClr val="222222"/>
                </a:solidFill>
                <a:latin typeface="나눔고딕OTF" panose="020D0604000000000000" pitchFamily="34" charset="-127"/>
                <a:ea typeface="나눔고딕OTF" panose="020D0604000000000000" pitchFamily="34" charset="-127"/>
                <a:cs typeface="+mj-cs"/>
              </a:defRPr>
            </a:lvl1pPr>
          </a:lstStyle>
          <a:p>
            <a:r>
              <a:rPr kumimoji="1" lang="en-US" altLang="ko-KR" dirty="0"/>
              <a:t>Enter Title Bar Text</a:t>
            </a:r>
            <a:endParaRPr kumimoji="1" lang="ko-KR" altLang="en-US" dirty="0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FDED09BD-577C-CE49-B120-07C57F4F1593}"/>
              </a:ext>
            </a:extLst>
          </p:cNvPr>
          <p:cNvSpPr/>
          <p:nvPr/>
        </p:nvSpPr>
        <p:spPr>
          <a:xfrm>
            <a:off x="9953685" y="3270385"/>
            <a:ext cx="1620000" cy="936000"/>
          </a:xfrm>
          <a:prstGeom prst="rect">
            <a:avLst/>
          </a:prstGeom>
          <a:noFill/>
          <a:ln>
            <a:solidFill>
              <a:srgbClr val="AAAAA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BEB17FA-9297-4444-BD61-1B04B463EAE0}"/>
              </a:ext>
            </a:extLst>
          </p:cNvPr>
          <p:cNvSpPr txBox="1"/>
          <p:nvPr/>
        </p:nvSpPr>
        <p:spPr>
          <a:xfrm>
            <a:off x="10102613" y="3536951"/>
            <a:ext cx="13163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1000" dirty="0">
                <a:solidFill>
                  <a:srgbClr val="FA923B"/>
                </a:solidFill>
                <a:ea typeface="NanumGothic" panose="020D0604000000000000" pitchFamily="34" charset="-127"/>
              </a:rPr>
              <a:t>Auto Scaling group</a:t>
            </a:r>
            <a:endParaRPr kumimoji="1" lang="ko-KR" altLang="en-US" sz="1000" dirty="0">
              <a:solidFill>
                <a:srgbClr val="FA923B"/>
              </a:solidFill>
              <a:ea typeface="NanumGothic" panose="020D0604000000000000" pitchFamily="34" charset="-127"/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BC50C8EF-ED10-BD4B-A846-042B54C64E43}"/>
              </a:ext>
            </a:extLst>
          </p:cNvPr>
          <p:cNvSpPr/>
          <p:nvPr/>
        </p:nvSpPr>
        <p:spPr>
          <a:xfrm>
            <a:off x="2656800" y="4404435"/>
            <a:ext cx="1620000" cy="936000"/>
          </a:xfrm>
          <a:prstGeom prst="rect">
            <a:avLst/>
          </a:prstGeom>
          <a:noFill/>
          <a:ln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23B9D92-6B5E-3242-BEF2-2C9794EAAEC5}"/>
              </a:ext>
            </a:extLst>
          </p:cNvPr>
          <p:cNvSpPr txBox="1"/>
          <p:nvPr/>
        </p:nvSpPr>
        <p:spPr>
          <a:xfrm>
            <a:off x="2925825" y="4424904"/>
            <a:ext cx="1127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000" dirty="0">
                <a:solidFill>
                  <a:srgbClr val="555555"/>
                </a:solidFill>
                <a:ea typeface="NanumGothic" panose="020D0604000000000000" pitchFamily="34" charset="-127"/>
              </a:rPr>
              <a:t>On-Premise/IDC</a:t>
            </a:r>
          </a:p>
          <a:p>
            <a:r>
              <a:rPr kumimoji="1" lang="en-US" altLang="ko-KR" sz="1000" dirty="0">
                <a:solidFill>
                  <a:srgbClr val="555555"/>
                </a:solidFill>
                <a:ea typeface="NanumGothic" panose="020D0604000000000000" pitchFamily="34" charset="-127"/>
              </a:rPr>
              <a:t>/Co-lo Zone</a:t>
            </a: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0002F857-8356-8649-89A7-12FF25299A93}"/>
              </a:ext>
            </a:extLst>
          </p:cNvPr>
          <p:cNvSpPr/>
          <p:nvPr/>
        </p:nvSpPr>
        <p:spPr>
          <a:xfrm>
            <a:off x="4480506" y="3265948"/>
            <a:ext cx="1620000" cy="936000"/>
          </a:xfrm>
          <a:prstGeom prst="rect">
            <a:avLst/>
          </a:prstGeom>
          <a:solidFill>
            <a:srgbClr val="ABDAF2">
              <a:alpha val="301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352FED5-9103-6F4E-BE11-FA52425F2626}"/>
              </a:ext>
            </a:extLst>
          </p:cNvPr>
          <p:cNvSpPr txBox="1"/>
          <p:nvPr/>
        </p:nvSpPr>
        <p:spPr>
          <a:xfrm>
            <a:off x="4695725" y="3257127"/>
            <a:ext cx="10182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000" dirty="0">
                <a:solidFill>
                  <a:srgbClr val="5DA1C3"/>
                </a:solidFill>
                <a:ea typeface="NanumGothic" panose="020D0604000000000000" pitchFamily="34" charset="-127"/>
              </a:rPr>
              <a:t>Private subnet</a:t>
            </a:r>
            <a:endParaRPr kumimoji="1" lang="ko-KR" altLang="en-US" sz="1000" dirty="0">
              <a:solidFill>
                <a:srgbClr val="5DA1C3"/>
              </a:solidFill>
              <a:ea typeface="NanumGothic" panose="020D0604000000000000" pitchFamily="34" charset="-127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C0639959-8940-A547-BE4A-034C28B95A4E}"/>
              </a:ext>
            </a:extLst>
          </p:cNvPr>
          <p:cNvSpPr/>
          <p:nvPr/>
        </p:nvSpPr>
        <p:spPr>
          <a:xfrm>
            <a:off x="4476000" y="2136335"/>
            <a:ext cx="1620000" cy="936000"/>
          </a:xfrm>
          <a:prstGeom prst="rect">
            <a:avLst/>
          </a:prstGeom>
          <a:noFill/>
          <a:ln>
            <a:solidFill>
              <a:srgbClr val="AAAAA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CD6A48-93E1-6A48-98BD-FB4A1E176879}"/>
              </a:ext>
            </a:extLst>
          </p:cNvPr>
          <p:cNvSpPr txBox="1"/>
          <p:nvPr/>
        </p:nvSpPr>
        <p:spPr>
          <a:xfrm>
            <a:off x="4738602" y="2156804"/>
            <a:ext cx="5918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000" dirty="0">
                <a:solidFill>
                  <a:srgbClr val="5DA1C3"/>
                </a:solidFill>
                <a:ea typeface="NanumGothic" panose="020D0604000000000000" pitchFamily="34" charset="-127"/>
              </a:rPr>
              <a:t>Region</a:t>
            </a:r>
            <a:endParaRPr kumimoji="1" lang="ko-KR" altLang="en-US" sz="1000" dirty="0">
              <a:solidFill>
                <a:srgbClr val="5DA1C3"/>
              </a:solidFill>
              <a:ea typeface="NanumGothic" panose="020D0604000000000000" pitchFamily="34" charset="-127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EF0C1445-61A9-7044-A521-9E75D092233D}"/>
              </a:ext>
            </a:extLst>
          </p:cNvPr>
          <p:cNvSpPr/>
          <p:nvPr/>
        </p:nvSpPr>
        <p:spPr>
          <a:xfrm>
            <a:off x="2656800" y="3265948"/>
            <a:ext cx="1620000" cy="936000"/>
          </a:xfrm>
          <a:prstGeom prst="rect">
            <a:avLst/>
          </a:prstGeom>
          <a:noFill/>
          <a:ln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1DBE3CB-C0EB-F540-8580-D5BF047E10F6}"/>
              </a:ext>
            </a:extLst>
          </p:cNvPr>
          <p:cNvSpPr txBox="1"/>
          <p:nvPr/>
        </p:nvSpPr>
        <p:spPr>
          <a:xfrm>
            <a:off x="2925825" y="3286417"/>
            <a:ext cx="4219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000" dirty="0">
                <a:solidFill>
                  <a:srgbClr val="5DA1C3"/>
                </a:solidFill>
                <a:ea typeface="NanumGothic" panose="020D0604000000000000" pitchFamily="34" charset="-127"/>
              </a:rPr>
              <a:t>VPC</a:t>
            </a:r>
            <a:endParaRPr kumimoji="1" lang="ko-KR" altLang="en-US" sz="1000" dirty="0">
              <a:solidFill>
                <a:srgbClr val="5DA1C3"/>
              </a:solidFill>
              <a:ea typeface="NanumGothic" panose="020D0604000000000000" pitchFamily="34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982B8B18-6541-574E-AA09-16B3848E95D7}"/>
              </a:ext>
            </a:extLst>
          </p:cNvPr>
          <p:cNvSpPr/>
          <p:nvPr/>
        </p:nvSpPr>
        <p:spPr>
          <a:xfrm>
            <a:off x="2656800" y="2136335"/>
            <a:ext cx="1620000" cy="936000"/>
          </a:xfrm>
          <a:prstGeom prst="rect">
            <a:avLst/>
          </a:prstGeom>
          <a:noFill/>
          <a:ln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604F139-DDFA-5548-A8F6-348D863333E7}"/>
              </a:ext>
            </a:extLst>
          </p:cNvPr>
          <p:cNvSpPr txBox="1"/>
          <p:nvPr/>
        </p:nvSpPr>
        <p:spPr>
          <a:xfrm>
            <a:off x="2925825" y="2156804"/>
            <a:ext cx="8595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000" dirty="0">
                <a:solidFill>
                  <a:srgbClr val="355CE6"/>
                </a:solidFill>
                <a:ea typeface="NanumGothic" panose="020D0604000000000000" pitchFamily="34" charset="-127"/>
              </a:rPr>
              <a:t>NHN Cloud</a:t>
            </a:r>
            <a:endParaRPr kumimoji="1" lang="ko-KR" altLang="en-US" sz="1000" dirty="0">
              <a:solidFill>
                <a:srgbClr val="355CE6"/>
              </a:solidFill>
              <a:ea typeface="NanumGothic" panose="020D0604000000000000" pitchFamily="34" charset="-127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A48AD9DD-46F4-544D-976A-28199BC90D3C}"/>
              </a:ext>
            </a:extLst>
          </p:cNvPr>
          <p:cNvSpPr/>
          <p:nvPr/>
        </p:nvSpPr>
        <p:spPr>
          <a:xfrm>
            <a:off x="6290694" y="3265948"/>
            <a:ext cx="1620000" cy="936000"/>
          </a:xfrm>
          <a:prstGeom prst="rect">
            <a:avLst/>
          </a:prstGeom>
          <a:solidFill>
            <a:srgbClr val="99E5B1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39CC5A7-64EE-3648-AFD3-B71EEEFA1C69}"/>
              </a:ext>
            </a:extLst>
          </p:cNvPr>
          <p:cNvSpPr txBox="1"/>
          <p:nvPr/>
        </p:nvSpPr>
        <p:spPr>
          <a:xfrm>
            <a:off x="6513531" y="3257127"/>
            <a:ext cx="9733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000" dirty="0">
                <a:solidFill>
                  <a:srgbClr val="38A55A"/>
                </a:solidFill>
                <a:ea typeface="NanumGothic" panose="020D0604000000000000" pitchFamily="34" charset="-127"/>
              </a:rPr>
              <a:t>Public subnet</a:t>
            </a:r>
            <a:endParaRPr kumimoji="1" lang="ko-KR" altLang="en-US" sz="1000" dirty="0">
              <a:solidFill>
                <a:srgbClr val="38A55A"/>
              </a:solidFill>
              <a:ea typeface="NanumGothic" panose="020D0604000000000000" pitchFamily="34" charset="-127"/>
            </a:endParaRPr>
          </a:p>
        </p:txBody>
      </p:sp>
      <p:cxnSp>
        <p:nvCxnSpPr>
          <p:cNvPr id="41" name="Shape 538">
            <a:extLst>
              <a:ext uri="{FF2B5EF4-FFF2-40B4-BE49-F238E27FC236}">
                <a16:creationId xmlns:a16="http://schemas.microsoft.com/office/drawing/2014/main" id="{C394EB77-7A5F-0E46-A4B3-8CB7F22922EE}"/>
              </a:ext>
            </a:extLst>
          </p:cNvPr>
          <p:cNvCxnSpPr>
            <a:cxnSpLocks/>
          </p:cNvCxnSpPr>
          <p:nvPr/>
        </p:nvCxnSpPr>
        <p:spPr>
          <a:xfrm>
            <a:off x="4070593" y="6245652"/>
            <a:ext cx="1210800" cy="0"/>
          </a:xfrm>
          <a:prstGeom prst="straightConnector1">
            <a:avLst/>
          </a:prstGeom>
          <a:noFill/>
          <a:ln w="12700" cap="flat" cmpd="sng">
            <a:solidFill>
              <a:srgbClr val="222222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42" name="Shape 539">
            <a:extLst>
              <a:ext uri="{FF2B5EF4-FFF2-40B4-BE49-F238E27FC236}">
                <a16:creationId xmlns:a16="http://schemas.microsoft.com/office/drawing/2014/main" id="{9A78AB8A-C337-9148-853B-FCBD1298750E}"/>
              </a:ext>
            </a:extLst>
          </p:cNvPr>
          <p:cNvSpPr txBox="1"/>
          <p:nvPr/>
        </p:nvSpPr>
        <p:spPr>
          <a:xfrm>
            <a:off x="5927837" y="5810652"/>
            <a:ext cx="1270500" cy="2184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sz="900" u="none" strike="noStrike" cap="none" dirty="0">
                <a:ea typeface="Open Sans"/>
                <a:cs typeface="Arial" panose="020B0604020202020204" pitchFamily="34" charset="0"/>
                <a:sym typeface="Open Sans"/>
              </a:rPr>
              <a:t>Secondary Path</a:t>
            </a:r>
          </a:p>
        </p:txBody>
      </p:sp>
      <p:sp>
        <p:nvSpPr>
          <p:cNvPr id="43" name="Shape 540">
            <a:extLst>
              <a:ext uri="{FF2B5EF4-FFF2-40B4-BE49-F238E27FC236}">
                <a16:creationId xmlns:a16="http://schemas.microsoft.com/office/drawing/2014/main" id="{B8754853-73A6-8C4A-A9D2-01F7A43AE4C6}"/>
              </a:ext>
            </a:extLst>
          </p:cNvPr>
          <p:cNvSpPr txBox="1"/>
          <p:nvPr/>
        </p:nvSpPr>
        <p:spPr>
          <a:xfrm>
            <a:off x="2635968" y="6136452"/>
            <a:ext cx="1438800" cy="2184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sz="900" u="none" strike="noStrike" cap="none" dirty="0">
                <a:ea typeface="Open Sans"/>
                <a:cs typeface="Arial" panose="020B0604020202020204" pitchFamily="34" charset="0"/>
                <a:sym typeface="Open Sans"/>
              </a:rPr>
              <a:t>Optional Main Path</a:t>
            </a:r>
          </a:p>
        </p:txBody>
      </p:sp>
      <p:cxnSp>
        <p:nvCxnSpPr>
          <p:cNvPr id="44" name="Shape 541">
            <a:extLst>
              <a:ext uri="{FF2B5EF4-FFF2-40B4-BE49-F238E27FC236}">
                <a16:creationId xmlns:a16="http://schemas.microsoft.com/office/drawing/2014/main" id="{436D3D99-350D-CE4C-9B31-20118959AF2E}"/>
              </a:ext>
            </a:extLst>
          </p:cNvPr>
          <p:cNvCxnSpPr>
            <a:cxnSpLocks/>
          </p:cNvCxnSpPr>
          <p:nvPr/>
        </p:nvCxnSpPr>
        <p:spPr>
          <a:xfrm>
            <a:off x="7362462" y="5919852"/>
            <a:ext cx="1210800" cy="0"/>
          </a:xfrm>
          <a:prstGeom prst="straightConnector1">
            <a:avLst/>
          </a:prstGeom>
          <a:noFill/>
          <a:ln w="12700" cap="flat" cmpd="sng">
            <a:solidFill>
              <a:srgbClr val="AAAAAA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5" name="Shape 542">
            <a:extLst>
              <a:ext uri="{FF2B5EF4-FFF2-40B4-BE49-F238E27FC236}">
                <a16:creationId xmlns:a16="http://schemas.microsoft.com/office/drawing/2014/main" id="{33418853-6D35-144E-8E5A-8364664C4852}"/>
              </a:ext>
            </a:extLst>
          </p:cNvPr>
          <p:cNvSpPr txBox="1"/>
          <p:nvPr/>
        </p:nvSpPr>
        <p:spPr>
          <a:xfrm>
            <a:off x="5927837" y="6136442"/>
            <a:ext cx="1502699" cy="2184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900" dirty="0">
                <a:ea typeface="Open Sans"/>
                <a:cs typeface="Arial" panose="020B0604020202020204" pitchFamily="34" charset="0"/>
                <a:sym typeface="Open Sans"/>
              </a:rPr>
              <a:t>Optional Secondary Path</a:t>
            </a:r>
          </a:p>
        </p:txBody>
      </p:sp>
      <p:cxnSp>
        <p:nvCxnSpPr>
          <p:cNvPr id="46" name="Shape 543">
            <a:extLst>
              <a:ext uri="{FF2B5EF4-FFF2-40B4-BE49-F238E27FC236}">
                <a16:creationId xmlns:a16="http://schemas.microsoft.com/office/drawing/2014/main" id="{D2538FB6-41F0-6F42-B4A3-E2B92DED7E05}"/>
              </a:ext>
            </a:extLst>
          </p:cNvPr>
          <p:cNvCxnSpPr>
            <a:cxnSpLocks/>
          </p:cNvCxnSpPr>
          <p:nvPr/>
        </p:nvCxnSpPr>
        <p:spPr>
          <a:xfrm>
            <a:off x="7362462" y="6245652"/>
            <a:ext cx="1210800" cy="0"/>
          </a:xfrm>
          <a:prstGeom prst="straightConnector1">
            <a:avLst/>
          </a:prstGeom>
          <a:noFill/>
          <a:ln w="12700" cap="flat" cmpd="sng">
            <a:solidFill>
              <a:srgbClr val="AAAAAA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47" name="Shape 547">
            <a:extLst>
              <a:ext uri="{FF2B5EF4-FFF2-40B4-BE49-F238E27FC236}">
                <a16:creationId xmlns:a16="http://schemas.microsoft.com/office/drawing/2014/main" id="{DF9FB346-3AEE-6341-A265-747FFD8BD370}"/>
              </a:ext>
            </a:extLst>
          </p:cNvPr>
          <p:cNvCxnSpPr>
            <a:cxnSpLocks/>
          </p:cNvCxnSpPr>
          <p:nvPr/>
        </p:nvCxnSpPr>
        <p:spPr>
          <a:xfrm>
            <a:off x="4070593" y="5919852"/>
            <a:ext cx="1210800" cy="0"/>
          </a:xfrm>
          <a:prstGeom prst="straightConnector1">
            <a:avLst/>
          </a:prstGeom>
          <a:noFill/>
          <a:ln w="12700" cap="flat" cmpd="sng">
            <a:solidFill>
              <a:srgbClr val="22222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8" name="Shape 548">
            <a:extLst>
              <a:ext uri="{FF2B5EF4-FFF2-40B4-BE49-F238E27FC236}">
                <a16:creationId xmlns:a16="http://schemas.microsoft.com/office/drawing/2014/main" id="{F4523EB0-108D-374D-A53F-7F5DFFAE5FC4}"/>
              </a:ext>
            </a:extLst>
          </p:cNvPr>
          <p:cNvSpPr txBox="1"/>
          <p:nvPr/>
        </p:nvSpPr>
        <p:spPr>
          <a:xfrm>
            <a:off x="2635968" y="5810652"/>
            <a:ext cx="1270500" cy="2184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sz="900" u="none" strike="noStrike" cap="none" dirty="0">
                <a:ea typeface="Open Sans"/>
                <a:cs typeface="Arial" panose="020B0604020202020204" pitchFamily="34" charset="0"/>
                <a:sym typeface="Open Sans"/>
              </a:rPr>
              <a:t>Main Path</a:t>
            </a:r>
          </a:p>
        </p:txBody>
      </p:sp>
      <p:sp>
        <p:nvSpPr>
          <p:cNvPr id="49" name="Shape 550">
            <a:extLst>
              <a:ext uri="{FF2B5EF4-FFF2-40B4-BE49-F238E27FC236}">
                <a16:creationId xmlns:a16="http://schemas.microsoft.com/office/drawing/2014/main" id="{1CC20E38-947E-D74B-98C4-FE799356D685}"/>
              </a:ext>
            </a:extLst>
          </p:cNvPr>
          <p:cNvSpPr txBox="1"/>
          <p:nvPr/>
        </p:nvSpPr>
        <p:spPr>
          <a:xfrm>
            <a:off x="9197364" y="5803635"/>
            <a:ext cx="1270500" cy="2184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sz="900" u="none" strike="noStrike" cap="none" dirty="0">
                <a:ea typeface="Open Sans"/>
                <a:cs typeface="Arial" panose="020B0604020202020204" pitchFamily="34" charset="0"/>
                <a:sym typeface="Open Sans"/>
              </a:rPr>
              <a:t>Success Status</a:t>
            </a:r>
          </a:p>
        </p:txBody>
      </p:sp>
      <p:cxnSp>
        <p:nvCxnSpPr>
          <p:cNvPr id="50" name="Shape 551">
            <a:extLst>
              <a:ext uri="{FF2B5EF4-FFF2-40B4-BE49-F238E27FC236}">
                <a16:creationId xmlns:a16="http://schemas.microsoft.com/office/drawing/2014/main" id="{0BF620F8-0A26-8F4B-BC66-C716C6B6E2ED}"/>
              </a:ext>
            </a:extLst>
          </p:cNvPr>
          <p:cNvCxnSpPr>
            <a:cxnSpLocks/>
          </p:cNvCxnSpPr>
          <p:nvPr/>
        </p:nvCxnSpPr>
        <p:spPr>
          <a:xfrm>
            <a:off x="10631989" y="5912835"/>
            <a:ext cx="1210800" cy="0"/>
          </a:xfrm>
          <a:prstGeom prst="straightConnector1">
            <a:avLst/>
          </a:prstGeom>
          <a:noFill/>
          <a:ln w="12700" cap="flat" cmpd="sng">
            <a:solidFill>
              <a:srgbClr val="00C79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1" name="Shape 553">
            <a:extLst>
              <a:ext uri="{FF2B5EF4-FFF2-40B4-BE49-F238E27FC236}">
                <a16:creationId xmlns:a16="http://schemas.microsoft.com/office/drawing/2014/main" id="{C2CDEE48-7217-AD44-AB3D-B518714CC70A}"/>
              </a:ext>
            </a:extLst>
          </p:cNvPr>
          <p:cNvSpPr txBox="1"/>
          <p:nvPr/>
        </p:nvSpPr>
        <p:spPr>
          <a:xfrm>
            <a:off x="9197364" y="6129425"/>
            <a:ext cx="1502699" cy="2184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sz="900" u="none" strike="noStrike" cap="none" dirty="0">
                <a:ea typeface="Open Sans"/>
                <a:cs typeface="Arial" panose="020B0604020202020204" pitchFamily="34" charset="0"/>
                <a:sym typeface="Open Sans"/>
              </a:rPr>
              <a:t>Failure Status</a:t>
            </a:r>
          </a:p>
        </p:txBody>
      </p:sp>
      <p:cxnSp>
        <p:nvCxnSpPr>
          <p:cNvPr id="52" name="Shape 554">
            <a:extLst>
              <a:ext uri="{FF2B5EF4-FFF2-40B4-BE49-F238E27FC236}">
                <a16:creationId xmlns:a16="http://schemas.microsoft.com/office/drawing/2014/main" id="{6727458E-138D-0347-BE20-A3EF2D30A082}"/>
              </a:ext>
            </a:extLst>
          </p:cNvPr>
          <p:cNvCxnSpPr>
            <a:cxnSpLocks/>
          </p:cNvCxnSpPr>
          <p:nvPr/>
        </p:nvCxnSpPr>
        <p:spPr>
          <a:xfrm>
            <a:off x="10631989" y="6238635"/>
            <a:ext cx="1210800" cy="0"/>
          </a:xfrm>
          <a:prstGeom prst="straightConnector1">
            <a:avLst/>
          </a:prstGeom>
          <a:noFill/>
          <a:ln w="12700" cap="flat" cmpd="sng">
            <a:solidFill>
              <a:srgbClr val="FF17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65" name="그림 64">
            <a:extLst>
              <a:ext uri="{FF2B5EF4-FFF2-40B4-BE49-F238E27FC236}">
                <a16:creationId xmlns:a16="http://schemas.microsoft.com/office/drawing/2014/main" id="{1496C9BB-9DA7-494B-AF30-22D91AB91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7606" y="3264156"/>
            <a:ext cx="266400" cy="266400"/>
          </a:xfrm>
          <a:prstGeom prst="rect">
            <a:avLst/>
          </a:prstGeom>
        </p:spPr>
      </p:pic>
      <p:pic>
        <p:nvPicPr>
          <p:cNvPr id="67" name="그림 66">
            <a:extLst>
              <a:ext uri="{FF2B5EF4-FFF2-40B4-BE49-F238E27FC236}">
                <a16:creationId xmlns:a16="http://schemas.microsoft.com/office/drawing/2014/main" id="{CE365AD2-2E96-8D47-8F51-6A9D7AD4E7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6800" y="2136335"/>
            <a:ext cx="266400" cy="266400"/>
          </a:xfrm>
          <a:prstGeom prst="rect">
            <a:avLst/>
          </a:prstGeom>
        </p:spPr>
      </p:pic>
      <p:pic>
        <p:nvPicPr>
          <p:cNvPr id="71" name="그림 70">
            <a:extLst>
              <a:ext uri="{FF2B5EF4-FFF2-40B4-BE49-F238E27FC236}">
                <a16:creationId xmlns:a16="http://schemas.microsoft.com/office/drawing/2014/main" id="{D8EB7C2C-2EA3-3046-B1A2-B1A48DE791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9425" y="4404435"/>
            <a:ext cx="266400" cy="266400"/>
          </a:xfrm>
          <a:prstGeom prst="rect">
            <a:avLst/>
          </a:prstGeom>
        </p:spPr>
      </p:pic>
      <p:pic>
        <p:nvPicPr>
          <p:cNvPr id="73" name="그림 72">
            <a:extLst>
              <a:ext uri="{FF2B5EF4-FFF2-40B4-BE49-F238E27FC236}">
                <a16:creationId xmlns:a16="http://schemas.microsoft.com/office/drawing/2014/main" id="{ECA1ECDB-CD06-4544-88DE-B929E4EE2D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3131" y="3263664"/>
            <a:ext cx="230400" cy="230400"/>
          </a:xfrm>
          <a:prstGeom prst="rect">
            <a:avLst/>
          </a:prstGeom>
        </p:spPr>
      </p:pic>
      <p:pic>
        <p:nvPicPr>
          <p:cNvPr id="75" name="그림 74">
            <a:extLst>
              <a:ext uri="{FF2B5EF4-FFF2-40B4-BE49-F238E27FC236}">
                <a16:creationId xmlns:a16="http://schemas.microsoft.com/office/drawing/2014/main" id="{69665A51-C119-CD48-A421-292A237F95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3319" y="3263664"/>
            <a:ext cx="230400" cy="230400"/>
          </a:xfrm>
          <a:prstGeom prst="rect">
            <a:avLst/>
          </a:prstGeom>
        </p:spPr>
      </p:pic>
      <p:pic>
        <p:nvPicPr>
          <p:cNvPr id="77" name="그림 76">
            <a:extLst>
              <a:ext uri="{FF2B5EF4-FFF2-40B4-BE49-F238E27FC236}">
                <a16:creationId xmlns:a16="http://schemas.microsoft.com/office/drawing/2014/main" id="{964177C1-B262-7A46-81EB-64FD4E7049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74101" y="2132129"/>
            <a:ext cx="266400" cy="266400"/>
          </a:xfrm>
          <a:prstGeom prst="rect">
            <a:avLst/>
          </a:prstGeom>
        </p:spPr>
      </p:pic>
      <p:pic>
        <p:nvPicPr>
          <p:cNvPr id="79" name="그림 78">
            <a:extLst>
              <a:ext uri="{FF2B5EF4-FFF2-40B4-BE49-F238E27FC236}">
                <a16:creationId xmlns:a16="http://schemas.microsoft.com/office/drawing/2014/main" id="{1CA21962-D0F8-E845-B02C-0DEE0CC23E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59425" y="3263903"/>
            <a:ext cx="266400" cy="266400"/>
          </a:xfrm>
          <a:prstGeom prst="rect">
            <a:avLst/>
          </a:prstGeom>
        </p:spPr>
      </p:pic>
      <p:sp>
        <p:nvSpPr>
          <p:cNvPr id="54" name="직사각형 53">
            <a:extLst>
              <a:ext uri="{FF2B5EF4-FFF2-40B4-BE49-F238E27FC236}">
                <a16:creationId xmlns:a16="http://schemas.microsoft.com/office/drawing/2014/main" id="{D404CE79-F474-F945-89DA-F5DB29C0A939}"/>
              </a:ext>
            </a:extLst>
          </p:cNvPr>
          <p:cNvSpPr/>
          <p:nvPr/>
        </p:nvSpPr>
        <p:spPr>
          <a:xfrm>
            <a:off x="8108742" y="3260094"/>
            <a:ext cx="1620000" cy="936000"/>
          </a:xfrm>
          <a:prstGeom prst="rect">
            <a:avLst/>
          </a:prstGeom>
          <a:noFill/>
          <a:ln>
            <a:solidFill>
              <a:srgbClr val="AAAAA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252562B-A5E5-4A41-BAD8-C0B631F1CDB4}"/>
              </a:ext>
            </a:extLst>
          </p:cNvPr>
          <p:cNvSpPr txBox="1"/>
          <p:nvPr/>
        </p:nvSpPr>
        <p:spPr>
          <a:xfrm>
            <a:off x="8335191" y="3280563"/>
            <a:ext cx="11512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1000" dirty="0">
                <a:solidFill>
                  <a:srgbClr val="5DA1C3"/>
                </a:solidFill>
                <a:ea typeface="NanumGothic" panose="020D0604000000000000" pitchFamily="34" charset="-127"/>
              </a:rPr>
              <a:t>Availability Zone</a:t>
            </a:r>
            <a:endParaRPr kumimoji="1" lang="ko-KR" altLang="en-US" sz="1000" dirty="0">
              <a:solidFill>
                <a:srgbClr val="5DA1C3"/>
              </a:solidFill>
              <a:ea typeface="NanumGothic" panose="020D0604000000000000" pitchFamily="34" charset="-127"/>
            </a:endParaRPr>
          </a:p>
        </p:txBody>
      </p: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20463ED7-F354-A345-B69C-278BC17D09FC}"/>
              </a:ext>
            </a:extLst>
          </p:cNvPr>
          <p:cNvSpPr/>
          <p:nvPr/>
        </p:nvSpPr>
        <p:spPr>
          <a:xfrm>
            <a:off x="6290279" y="2136335"/>
            <a:ext cx="1620000" cy="936000"/>
          </a:xfrm>
          <a:prstGeom prst="rect">
            <a:avLst/>
          </a:prstGeom>
          <a:noFill/>
          <a:ln>
            <a:solidFill>
              <a:srgbClr val="AAAAA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F9EABF7-6376-0144-86DE-482C1B61F8FA}"/>
              </a:ext>
            </a:extLst>
          </p:cNvPr>
          <p:cNvSpPr txBox="1"/>
          <p:nvPr/>
        </p:nvSpPr>
        <p:spPr>
          <a:xfrm>
            <a:off x="6559304" y="2156804"/>
            <a:ext cx="9332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000" dirty="0">
                <a:solidFill>
                  <a:srgbClr val="355CE6"/>
                </a:solidFill>
                <a:ea typeface="NanumGothic" panose="020D0604000000000000" pitchFamily="34" charset="-127"/>
              </a:rPr>
              <a:t>Organization</a:t>
            </a:r>
            <a:endParaRPr kumimoji="1" lang="ko-KR" altLang="en-US" sz="1000" dirty="0">
              <a:solidFill>
                <a:srgbClr val="355CE6"/>
              </a:solidFill>
              <a:ea typeface="NanumGothic" panose="020D0604000000000000" pitchFamily="34" charset="-127"/>
            </a:endParaRPr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4AF08D04-0277-BC4D-90EF-C5276040DD4B}"/>
              </a:ext>
            </a:extLst>
          </p:cNvPr>
          <p:cNvSpPr/>
          <p:nvPr/>
        </p:nvSpPr>
        <p:spPr>
          <a:xfrm>
            <a:off x="8106711" y="2136335"/>
            <a:ext cx="1620000" cy="936000"/>
          </a:xfrm>
          <a:prstGeom prst="rect">
            <a:avLst/>
          </a:prstGeom>
          <a:noFill/>
          <a:ln cmpd="sng">
            <a:solidFill>
              <a:srgbClr val="AAAAA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28E3E65-6A9B-6F40-96D8-1165238901C8}"/>
              </a:ext>
            </a:extLst>
          </p:cNvPr>
          <p:cNvSpPr txBox="1"/>
          <p:nvPr/>
        </p:nvSpPr>
        <p:spPr>
          <a:xfrm>
            <a:off x="8375736" y="2156804"/>
            <a:ext cx="587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000" dirty="0">
                <a:solidFill>
                  <a:srgbClr val="555555"/>
                </a:solidFill>
                <a:ea typeface="NanumGothic" panose="020D0604000000000000" pitchFamily="34" charset="-127"/>
              </a:rPr>
              <a:t>Project</a:t>
            </a:r>
            <a:endParaRPr kumimoji="1" lang="ko-KR" altLang="en-US" sz="1000" dirty="0">
              <a:solidFill>
                <a:srgbClr val="555555"/>
              </a:solidFill>
              <a:ea typeface="NanumGothic" panose="020D0604000000000000" pitchFamily="34" charset="-127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DD18A42D-CCC6-F740-A4DB-BE86D11D66C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90279" y="2136335"/>
            <a:ext cx="263144" cy="263144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9EE4A665-3B7C-5840-9EC1-C9AC207993E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06055" y="2136335"/>
            <a:ext cx="263144" cy="26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66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그림 65">
            <a:extLst>
              <a:ext uri="{FF2B5EF4-FFF2-40B4-BE49-F238E27FC236}">
                <a16:creationId xmlns:a16="http://schemas.microsoft.com/office/drawing/2014/main" id="{F16BC8EF-A61A-5B4E-AFB2-9B29343D7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219" y="1235637"/>
            <a:ext cx="608400" cy="608400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6ADF49FF-FB13-714E-A812-C5EDD8C13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4132" y="5352181"/>
            <a:ext cx="608400" cy="608400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933D831B-6D9E-2D42-88B0-ED4DFBD468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4012" y="5352181"/>
            <a:ext cx="608400" cy="608400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18579CFC-FEF1-6E4E-9C7C-9590C19AC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325" y="5352181"/>
            <a:ext cx="608400" cy="608400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527E5420-76CF-7E4A-A411-76126FF90E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7735" y="5352181"/>
            <a:ext cx="608400" cy="608400"/>
          </a:xfrm>
          <a:prstGeom prst="rect">
            <a:avLst/>
          </a:prstGeom>
        </p:spPr>
      </p:pic>
      <p:pic>
        <p:nvPicPr>
          <p:cNvPr id="40" name="그림 39">
            <a:extLst>
              <a:ext uri="{FF2B5EF4-FFF2-40B4-BE49-F238E27FC236}">
                <a16:creationId xmlns:a16="http://schemas.microsoft.com/office/drawing/2014/main" id="{EBB587F0-45AC-A645-BE6E-0492611990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5538" y="5352181"/>
            <a:ext cx="608400" cy="608400"/>
          </a:xfrm>
          <a:prstGeom prst="rect">
            <a:avLst/>
          </a:prstGeom>
        </p:spPr>
      </p:pic>
      <p:pic>
        <p:nvPicPr>
          <p:cNvPr id="44" name="그림 43">
            <a:extLst>
              <a:ext uri="{FF2B5EF4-FFF2-40B4-BE49-F238E27FC236}">
                <a16:creationId xmlns:a16="http://schemas.microsoft.com/office/drawing/2014/main" id="{D84893F5-E32A-754B-A87C-835D0088B9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53341" y="5352181"/>
            <a:ext cx="608400" cy="608400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id="{E0622992-B583-E24D-9EDE-664ED0DE12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61569" y="5355585"/>
            <a:ext cx="608400" cy="60840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D3A52F6E-9908-A74D-AE8B-BE1AA43688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11908" y="2378951"/>
            <a:ext cx="608400" cy="6084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A7A95AA5-AE88-3B4A-87BE-F6238BC9517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61637" y="2378951"/>
            <a:ext cx="608400" cy="6084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A181485A-504C-C848-82C0-FC2FD19BC65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65035" y="2378951"/>
            <a:ext cx="608400" cy="60840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0DA68558-7153-2442-B188-D6F20D6B41F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74105" y="2378951"/>
            <a:ext cx="608400" cy="6084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BFCF884E-4A7A-E643-A3EB-387AD04F2F3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78561" y="1237639"/>
            <a:ext cx="608400" cy="60840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53F6CD8C-27B7-744B-AAF5-6ACBACC5878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02838" y="2389853"/>
            <a:ext cx="608400" cy="60840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15763BAD-193E-6D42-83CD-3AD8DDBC417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61215" y="3904953"/>
            <a:ext cx="608400" cy="608400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B9140D14-7395-4347-A852-554639F6C38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840641" y="2378951"/>
            <a:ext cx="608400" cy="608400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7399805C-71E1-DE48-8843-A64B73208C0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724987" y="1237639"/>
            <a:ext cx="608400" cy="608400"/>
          </a:xfrm>
          <a:prstGeom prst="rect">
            <a:avLst/>
          </a:prstGeom>
        </p:spPr>
      </p:pic>
      <p:sp>
        <p:nvSpPr>
          <p:cNvPr id="3" name="제목 2">
            <a:extLst>
              <a:ext uri="{FF2B5EF4-FFF2-40B4-BE49-F238E27FC236}">
                <a16:creationId xmlns:a16="http://schemas.microsoft.com/office/drawing/2014/main" id="{88031530-2860-ED4B-99FE-1BBEF6F68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ko-KR" dirty="0"/>
              <a:t>Light Backgrounds</a:t>
            </a:r>
            <a:r>
              <a:rPr lang="ko-KR" altLang="en-US" dirty="0"/>
              <a:t> </a:t>
            </a:r>
            <a:r>
              <a:rPr lang="en-US" altLang="ko-KR" dirty="0"/>
              <a:t>&gt;</a:t>
            </a:r>
            <a:r>
              <a:rPr lang="ko-KR" altLang="en-US" dirty="0"/>
              <a:t> </a:t>
            </a:r>
            <a:r>
              <a:rPr lang="en" altLang="ko-KR" dirty="0"/>
              <a:t>General Resources (Icons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A06E115-B887-4E46-9A25-2A00C7321FB3}"/>
              </a:ext>
            </a:extLst>
          </p:cNvPr>
          <p:cNvSpPr txBox="1"/>
          <p:nvPr/>
        </p:nvSpPr>
        <p:spPr>
          <a:xfrm>
            <a:off x="2527026" y="1847239"/>
            <a:ext cx="8691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altLang="ko-KR" sz="900" dirty="0"/>
              <a:t>External User</a:t>
            </a:r>
            <a:endParaRPr kumimoji="1" lang="ko-KR" altLang="en-US" sz="900" dirty="0">
              <a:ea typeface="NanumGothic" panose="020D0604000000000000" pitchFamily="34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08BC305-2B96-3F42-86A0-F3B64DB61B05}"/>
              </a:ext>
            </a:extLst>
          </p:cNvPr>
          <p:cNvSpPr txBox="1"/>
          <p:nvPr/>
        </p:nvSpPr>
        <p:spPr>
          <a:xfrm>
            <a:off x="3597637" y="1847239"/>
            <a:ext cx="8547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900" dirty="0">
                <a:ea typeface="NanumGothic" panose="020D0604000000000000" pitchFamily="34" charset="-127"/>
              </a:rPr>
              <a:t>Internal User</a:t>
            </a:r>
            <a:endParaRPr kumimoji="1" lang="ko-KR" altLang="en-US" sz="900" dirty="0">
              <a:ea typeface="NanumGothic" panose="020D0604000000000000" pitchFamily="34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493EFD4-9ADE-954E-9A59-99730D7C56A6}"/>
              </a:ext>
            </a:extLst>
          </p:cNvPr>
          <p:cNvSpPr txBox="1"/>
          <p:nvPr/>
        </p:nvSpPr>
        <p:spPr>
          <a:xfrm>
            <a:off x="4641799" y="1847239"/>
            <a:ext cx="8931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900" dirty="0">
                <a:ea typeface="NanumGothic" panose="020D0604000000000000" pitchFamily="34" charset="-127"/>
              </a:rPr>
              <a:t>Administrator</a:t>
            </a:r>
            <a:endParaRPr kumimoji="1" lang="ko-KR" altLang="en-US" sz="900" dirty="0">
              <a:ea typeface="NanumGothic" panose="020D0604000000000000" pitchFamily="34" charset="-127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1F40BBD-D89B-1241-B1FA-DD82DA54A07A}"/>
              </a:ext>
            </a:extLst>
          </p:cNvPr>
          <p:cNvSpPr txBox="1"/>
          <p:nvPr/>
        </p:nvSpPr>
        <p:spPr>
          <a:xfrm>
            <a:off x="2647315" y="2990553"/>
            <a:ext cx="6158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ea typeface="NanumGothic" panose="020D0604000000000000" pitchFamily="34" charset="-127"/>
              </a:rPr>
              <a:t>Desktop</a:t>
            </a:r>
            <a:endParaRPr kumimoji="1" lang="ko-KR" altLang="en-US" sz="900" dirty="0">
              <a:ea typeface="NanumGothic" panose="020D0604000000000000" pitchFamily="34" charset="-127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C732496-F0D5-8C4D-A3FD-75EE582439D3}"/>
              </a:ext>
            </a:extLst>
          </p:cNvPr>
          <p:cNvSpPr txBox="1"/>
          <p:nvPr/>
        </p:nvSpPr>
        <p:spPr>
          <a:xfrm>
            <a:off x="3506295" y="2990553"/>
            <a:ext cx="10278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 err="1">
                <a:ea typeface="NanumGothic" panose="020D0604000000000000" pitchFamily="34" charset="-127"/>
              </a:rPr>
              <a:t>Desktop+Phone</a:t>
            </a:r>
            <a:endParaRPr kumimoji="1" lang="ko-KR" altLang="en-US" sz="900" dirty="0">
              <a:ea typeface="NanumGothic" panose="020D0604000000000000" pitchFamily="34" charset="-127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16F179A-B217-BD44-861E-C7D27BC6CCD6}"/>
              </a:ext>
            </a:extLst>
          </p:cNvPr>
          <p:cNvSpPr txBox="1"/>
          <p:nvPr/>
        </p:nvSpPr>
        <p:spPr>
          <a:xfrm>
            <a:off x="4808571" y="2990553"/>
            <a:ext cx="54694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ea typeface="NanumGothic" panose="020D0604000000000000" pitchFamily="34" charset="-127"/>
              </a:rPr>
              <a:t>Laptop</a:t>
            </a:r>
            <a:endParaRPr kumimoji="1" lang="ko-KR" altLang="en-US" sz="900" dirty="0">
              <a:ea typeface="NanumGothic" panose="020D0604000000000000" pitchFamily="34" charset="-127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C01E1CA-35A3-B844-8E10-DC8235679F09}"/>
              </a:ext>
            </a:extLst>
          </p:cNvPr>
          <p:cNvSpPr txBox="1"/>
          <p:nvPr/>
        </p:nvSpPr>
        <p:spPr>
          <a:xfrm>
            <a:off x="5887197" y="2990553"/>
            <a:ext cx="5164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ea typeface="NanumGothic" panose="020D0604000000000000" pitchFamily="34" charset="-127"/>
              </a:rPr>
              <a:t>Phone</a:t>
            </a:r>
            <a:endParaRPr kumimoji="1" lang="ko-KR" altLang="en-US" sz="900" dirty="0">
              <a:ea typeface="NanumGothic" panose="020D0604000000000000" pitchFamily="34" charset="-127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4F2AFF0-339B-204E-A989-3922CFC47CC3}"/>
              </a:ext>
            </a:extLst>
          </p:cNvPr>
          <p:cNvSpPr txBox="1"/>
          <p:nvPr/>
        </p:nvSpPr>
        <p:spPr>
          <a:xfrm>
            <a:off x="6715615" y="2990553"/>
            <a:ext cx="98616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ea typeface="NanumGothic" panose="020D0604000000000000" pitchFamily="34" charset="-127"/>
              </a:rPr>
              <a:t>Mobile Devices</a:t>
            </a:r>
            <a:endParaRPr kumimoji="1" lang="ko-KR" altLang="en-US" sz="900" dirty="0">
              <a:ea typeface="NanumGothic" panose="020D0604000000000000" pitchFamily="34" charset="-127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75AA49A-4862-2042-9CE7-56E5CBA87F00}"/>
              </a:ext>
            </a:extLst>
          </p:cNvPr>
          <p:cNvSpPr txBox="1"/>
          <p:nvPr/>
        </p:nvSpPr>
        <p:spPr>
          <a:xfrm>
            <a:off x="7957886" y="2990553"/>
            <a:ext cx="6286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ea typeface="NanumGothic" panose="020D0604000000000000" pitchFamily="34" charset="-127"/>
              </a:rPr>
              <a:t>Gateway</a:t>
            </a:r>
            <a:endParaRPr kumimoji="1" lang="ko-KR" altLang="en-US" sz="900" dirty="0">
              <a:ea typeface="NanumGothic" panose="020D0604000000000000" pitchFamily="34" charset="-127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82C7C09-5DA9-1046-8A2C-E7FFC67AD897}"/>
              </a:ext>
            </a:extLst>
          </p:cNvPr>
          <p:cNvSpPr txBox="1"/>
          <p:nvPr/>
        </p:nvSpPr>
        <p:spPr>
          <a:xfrm>
            <a:off x="2571850" y="4514553"/>
            <a:ext cx="79220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ea typeface="NanumGothic" panose="020D0604000000000000" pitchFamily="34" charset="-127"/>
              </a:rPr>
              <a:t>NHN Cloud</a:t>
            </a:r>
            <a:endParaRPr kumimoji="1" lang="ko-KR" altLang="en-US" sz="900" dirty="0">
              <a:ea typeface="NanumGothic" panose="020D0604000000000000" pitchFamily="34" charset="-127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4F2E629-78AF-6349-ACB4-8A1956F50A2A}"/>
              </a:ext>
            </a:extLst>
          </p:cNvPr>
          <p:cNvSpPr txBox="1"/>
          <p:nvPr/>
        </p:nvSpPr>
        <p:spPr>
          <a:xfrm>
            <a:off x="2674337" y="5960581"/>
            <a:ext cx="5533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ea typeface="NanumGothic" panose="020D0604000000000000" pitchFamily="34" charset="-127"/>
              </a:rPr>
              <a:t>Subnet</a:t>
            </a:r>
            <a:endParaRPr kumimoji="1" lang="ko-KR" altLang="en-US" sz="900" dirty="0">
              <a:ea typeface="NanumGothic" panose="020D0604000000000000" pitchFamily="34" charset="-127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D32186E-AAB6-B843-8654-99941884AAB4}"/>
              </a:ext>
            </a:extLst>
          </p:cNvPr>
          <p:cNvSpPr txBox="1"/>
          <p:nvPr/>
        </p:nvSpPr>
        <p:spPr>
          <a:xfrm>
            <a:off x="3717983" y="5960581"/>
            <a:ext cx="635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ea typeface="NanumGothic" panose="020D0604000000000000" pitchFamily="34" charset="-127"/>
              </a:rPr>
              <a:t>Internet </a:t>
            </a:r>
          </a:p>
          <a:p>
            <a:pPr algn="ctr"/>
            <a:r>
              <a:rPr kumimoji="1" lang="en-US" altLang="ko-KR" sz="900" dirty="0">
                <a:ea typeface="NanumGothic" panose="020D0604000000000000" pitchFamily="34" charset="-127"/>
              </a:rPr>
              <a:t>Gateway</a:t>
            </a:r>
            <a:endParaRPr kumimoji="1" lang="ko-KR" altLang="en-US" sz="900" dirty="0">
              <a:ea typeface="NanumGothic" panose="020D0604000000000000" pitchFamily="34" charset="-127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C22A18A-AF82-2549-B0FA-9EE22DBBAF52}"/>
              </a:ext>
            </a:extLst>
          </p:cNvPr>
          <p:cNvSpPr txBox="1"/>
          <p:nvPr/>
        </p:nvSpPr>
        <p:spPr>
          <a:xfrm>
            <a:off x="4642514" y="5960581"/>
            <a:ext cx="8931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ea typeface="NanumGothic" panose="020D0604000000000000" pitchFamily="34" charset="-127"/>
              </a:rPr>
              <a:t>NAT Gateway</a:t>
            </a:r>
            <a:endParaRPr kumimoji="1" lang="ko-KR" altLang="en-US" sz="900" dirty="0">
              <a:ea typeface="NanumGothic" panose="020D0604000000000000" pitchFamily="34" charset="-127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4D306FB-6E99-9143-8F67-A42EF5D81E42}"/>
              </a:ext>
            </a:extLst>
          </p:cNvPr>
          <p:cNvSpPr txBox="1"/>
          <p:nvPr/>
        </p:nvSpPr>
        <p:spPr>
          <a:xfrm>
            <a:off x="5699525" y="5960581"/>
            <a:ext cx="9172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ea typeface="NanumGothic" panose="020D0604000000000000" pitchFamily="34" charset="-127"/>
              </a:rPr>
              <a:t>Routing Table</a:t>
            </a:r>
            <a:endParaRPr kumimoji="1" lang="ko-KR" altLang="en-US" sz="900" dirty="0">
              <a:ea typeface="NanumGothic" panose="020D0604000000000000" pitchFamily="34" charset="-127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547B39A-3BD5-4940-8495-164ACC5750C6}"/>
              </a:ext>
            </a:extLst>
          </p:cNvPr>
          <p:cNvSpPr txBox="1"/>
          <p:nvPr/>
        </p:nvSpPr>
        <p:spPr>
          <a:xfrm>
            <a:off x="6711487" y="5960581"/>
            <a:ext cx="10198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ea typeface="NanumGothic" panose="020D0604000000000000" pitchFamily="34" charset="-127"/>
              </a:rPr>
              <a:t>Private Network</a:t>
            </a:r>
            <a:endParaRPr kumimoji="1" lang="ko-KR" altLang="en-US" sz="900" dirty="0">
              <a:ea typeface="NanumGothic" panose="020D0604000000000000" pitchFamily="34" charset="-127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8AC27D7-7D74-894F-ABEE-F3D0EF3952B9}"/>
              </a:ext>
            </a:extLst>
          </p:cNvPr>
          <p:cNvSpPr txBox="1"/>
          <p:nvPr/>
        </p:nvSpPr>
        <p:spPr>
          <a:xfrm>
            <a:off x="7994633" y="5960581"/>
            <a:ext cx="5806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ea typeface="NanumGothic" panose="020D0604000000000000" pitchFamily="34" charset="-127"/>
              </a:rPr>
              <a:t>Peering</a:t>
            </a:r>
            <a:endParaRPr kumimoji="1" lang="ko-KR" altLang="en-US" sz="900" dirty="0">
              <a:ea typeface="NanumGothic" panose="020D0604000000000000" pitchFamily="34" charset="-127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8244FD6-8CCD-D54E-8B3D-6F782C9C4848}"/>
              </a:ext>
            </a:extLst>
          </p:cNvPr>
          <p:cNvSpPr txBox="1"/>
          <p:nvPr/>
        </p:nvSpPr>
        <p:spPr>
          <a:xfrm>
            <a:off x="9029175" y="5960581"/>
            <a:ext cx="63831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ea typeface="NanumGothic" panose="020D0604000000000000" pitchFamily="34" charset="-127"/>
              </a:rPr>
              <a:t>Interface</a:t>
            </a:r>
            <a:endParaRPr kumimoji="1" lang="ko-KR" altLang="en-US" sz="900" dirty="0">
              <a:ea typeface="NanumGothic" panose="020D0604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1130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그림 25">
            <a:extLst>
              <a:ext uri="{FF2B5EF4-FFF2-40B4-BE49-F238E27FC236}">
                <a16:creationId xmlns:a16="http://schemas.microsoft.com/office/drawing/2014/main" id="{B3615DF6-EB1C-0B4D-92E7-4B0CCD160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569" y="5410603"/>
            <a:ext cx="601472" cy="601472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6D6CF83B-4FE3-9641-9213-A6F8DFC43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4801" y="5402983"/>
            <a:ext cx="601472" cy="601472"/>
          </a:xfrm>
          <a:prstGeom prst="rect">
            <a:avLst/>
          </a:prstGeom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id="{B28EE11C-74D0-404F-AC2F-D627E68D6F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0219" y="1235637"/>
            <a:ext cx="601472" cy="601472"/>
          </a:xfrm>
          <a:prstGeom prst="rect">
            <a:avLst/>
          </a:prstGeom>
        </p:spPr>
      </p:pic>
      <p:pic>
        <p:nvPicPr>
          <p:cNvPr id="58" name="그림 57">
            <a:extLst>
              <a:ext uri="{FF2B5EF4-FFF2-40B4-BE49-F238E27FC236}">
                <a16:creationId xmlns:a16="http://schemas.microsoft.com/office/drawing/2014/main" id="{F451AEF0-B4CE-984C-98DC-09E145055B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4987" y="1237639"/>
            <a:ext cx="601472" cy="601472"/>
          </a:xfrm>
          <a:prstGeom prst="rect">
            <a:avLst/>
          </a:prstGeom>
        </p:spPr>
      </p:pic>
      <p:sp>
        <p:nvSpPr>
          <p:cNvPr id="3" name="제목 2">
            <a:extLst>
              <a:ext uri="{FF2B5EF4-FFF2-40B4-BE49-F238E27FC236}">
                <a16:creationId xmlns:a16="http://schemas.microsoft.com/office/drawing/2014/main" id="{88031530-2860-ED4B-99FE-1BBEF6F68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ko-KR" dirty="0"/>
              <a:t>Light Backgrounds</a:t>
            </a:r>
            <a:r>
              <a:rPr lang="ko-KR" altLang="en-US" dirty="0"/>
              <a:t> </a:t>
            </a:r>
            <a:r>
              <a:rPr lang="en-US" altLang="ko-KR" dirty="0"/>
              <a:t>&gt;</a:t>
            </a:r>
            <a:r>
              <a:rPr lang="ko-KR" altLang="en-US" dirty="0"/>
              <a:t> </a:t>
            </a:r>
            <a:r>
              <a:rPr lang="en" altLang="ko-KR" dirty="0"/>
              <a:t>General Resources (Icons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A06E115-B887-4E46-9A25-2A00C7321FB3}"/>
              </a:ext>
            </a:extLst>
          </p:cNvPr>
          <p:cNvSpPr txBox="1"/>
          <p:nvPr/>
        </p:nvSpPr>
        <p:spPr>
          <a:xfrm>
            <a:off x="2527026" y="1847239"/>
            <a:ext cx="8691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altLang="ko-KR" sz="900" dirty="0"/>
              <a:t>Organization</a:t>
            </a:r>
            <a:endParaRPr kumimoji="1" lang="ko-KR" altLang="en-US" sz="900" dirty="0">
              <a:ea typeface="NanumGothic" panose="020D0604000000000000" pitchFamily="34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08BC305-2B96-3F42-86A0-F3B64DB61B05}"/>
              </a:ext>
            </a:extLst>
          </p:cNvPr>
          <p:cNvSpPr txBox="1"/>
          <p:nvPr/>
        </p:nvSpPr>
        <p:spPr>
          <a:xfrm>
            <a:off x="3752327" y="1847239"/>
            <a:ext cx="54534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900" dirty="0">
                <a:ea typeface="NanumGothic" panose="020D0604000000000000" pitchFamily="34" charset="-127"/>
              </a:rPr>
              <a:t>Project</a:t>
            </a:r>
            <a:endParaRPr kumimoji="1" lang="ko-KR" altLang="en-US" sz="900" dirty="0">
              <a:ea typeface="NanumGothic" panose="020D0604000000000000" pitchFamily="34" charset="-127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4F2E629-78AF-6349-ACB4-8A1956F50A2A}"/>
              </a:ext>
            </a:extLst>
          </p:cNvPr>
          <p:cNvSpPr txBox="1"/>
          <p:nvPr/>
        </p:nvSpPr>
        <p:spPr>
          <a:xfrm>
            <a:off x="2687964" y="6011383"/>
            <a:ext cx="5261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ea typeface="NanumGothic" panose="020D0604000000000000" pitchFamily="34" charset="-127"/>
              </a:rPr>
              <a:t>IP ACL</a:t>
            </a:r>
            <a:endParaRPr kumimoji="1" lang="ko-KR" altLang="en-US" sz="900" dirty="0">
              <a:ea typeface="NanumGothic" panose="020D0604000000000000" pitchFamily="34" charset="-127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D32186E-AAB6-B843-8654-99941884AAB4}"/>
              </a:ext>
            </a:extLst>
          </p:cNvPr>
          <p:cNvSpPr txBox="1"/>
          <p:nvPr/>
        </p:nvSpPr>
        <p:spPr>
          <a:xfrm>
            <a:off x="3552071" y="6011383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ea typeface="NanumGothic" panose="020D0604000000000000" pitchFamily="34" charset="-127"/>
              </a:rPr>
              <a:t>Login Security </a:t>
            </a:r>
          </a:p>
          <a:p>
            <a:pPr algn="ctr"/>
            <a:r>
              <a:rPr kumimoji="1" lang="en-US" altLang="ko-KR" sz="900" dirty="0">
                <a:ea typeface="NanumGothic" panose="020D0604000000000000" pitchFamily="34" charset="-127"/>
              </a:rPr>
              <a:t>Settings</a:t>
            </a:r>
            <a:endParaRPr kumimoji="1" lang="ko-KR" altLang="en-US" sz="900" dirty="0">
              <a:ea typeface="NanumGothic" panose="020D0604000000000000" pitchFamily="34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91626848-C0DD-6D4F-9188-FED4592BEC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4801" y="3753753"/>
            <a:ext cx="601472" cy="601472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BFAF3053-7431-FF48-B880-12021F7CFD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26123" y="3753753"/>
            <a:ext cx="601472" cy="601472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51EBAD1A-7180-8043-93FE-F3E443ECB8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40090" y="3753753"/>
            <a:ext cx="601472" cy="601472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6226375E-18F8-CB40-B5C3-5FF9AEB3CF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61569" y="3753753"/>
            <a:ext cx="601472" cy="601472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639DE7E4-6100-EA4E-91E7-3D5FD6A5D09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19773" y="2607213"/>
            <a:ext cx="601472" cy="601472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ABD9049C-C267-B342-A46D-AEA2EDD1FD8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03665" y="2604138"/>
            <a:ext cx="601472" cy="601472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AE180D7F-D6B9-B24F-804D-DADF474B5DD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95474" y="2604138"/>
            <a:ext cx="601472" cy="601472"/>
          </a:xfrm>
          <a:prstGeom prst="rect">
            <a:avLst/>
          </a:prstGeom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id="{2DA2228A-5DF6-A440-808E-3A871D7F7E2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1095" y="2604138"/>
            <a:ext cx="601472" cy="601472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408FE5FD-6847-FE45-827A-19D0E9C8AB3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28451" y="2604138"/>
            <a:ext cx="601472" cy="601472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EE7DD004-099F-D648-9C06-D0F23DBA548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60219" y="2604138"/>
            <a:ext cx="601472" cy="601472"/>
          </a:xfrm>
          <a:prstGeom prst="rect">
            <a:avLst/>
          </a:prstGeom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4ED564E3-E0BB-F649-BA8E-F28054E6E1BF}"/>
              </a:ext>
            </a:extLst>
          </p:cNvPr>
          <p:cNvSpPr txBox="1"/>
          <p:nvPr/>
        </p:nvSpPr>
        <p:spPr>
          <a:xfrm>
            <a:off x="2545464" y="3218839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altLang="ko-KR" sz="900" dirty="0"/>
              <a:t>NHN Cloud </a:t>
            </a:r>
          </a:p>
          <a:p>
            <a:pPr algn="ctr"/>
            <a:r>
              <a:rPr lang="en" altLang="ko-KR" sz="900" dirty="0"/>
              <a:t>Member</a:t>
            </a:r>
            <a:endParaRPr kumimoji="1" lang="ko-KR" altLang="en-US" sz="900" dirty="0">
              <a:ea typeface="NanumGothic" panose="020D0604000000000000" pitchFamily="34" charset="-127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A01E4EC4-2E61-8446-9D0B-39A871EB840F}"/>
              </a:ext>
            </a:extLst>
          </p:cNvPr>
          <p:cNvSpPr txBox="1"/>
          <p:nvPr/>
        </p:nvSpPr>
        <p:spPr>
          <a:xfrm>
            <a:off x="2529372" y="4377079"/>
            <a:ext cx="8771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altLang="ko-KR" sz="900" dirty="0"/>
              <a:t>IAM Member</a:t>
            </a:r>
            <a:endParaRPr kumimoji="1" lang="ko-KR" altLang="en-US" sz="900" dirty="0">
              <a:ea typeface="NanumGothic" panose="020D0604000000000000" pitchFamily="34" charset="-127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5642A471-7CEC-4142-9EBD-A85EF56700CF}"/>
              </a:ext>
            </a:extLst>
          </p:cNvPr>
          <p:cNvSpPr txBox="1"/>
          <p:nvPr/>
        </p:nvSpPr>
        <p:spPr>
          <a:xfrm>
            <a:off x="3756127" y="3218839"/>
            <a:ext cx="5293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altLang="ko-KR" sz="900" dirty="0"/>
              <a:t>Owner</a:t>
            </a:r>
            <a:endParaRPr kumimoji="1" lang="ko-KR" altLang="en-US" sz="900" dirty="0">
              <a:ea typeface="NanumGothic" panose="020D0604000000000000" pitchFamily="34" charset="-127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6F0D75D2-5D80-C442-AEEC-8205C93B2514}"/>
              </a:ext>
            </a:extLst>
          </p:cNvPr>
          <p:cNvSpPr txBox="1"/>
          <p:nvPr/>
        </p:nvSpPr>
        <p:spPr>
          <a:xfrm>
            <a:off x="3772484" y="4377079"/>
            <a:ext cx="5261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altLang="ko-KR" sz="900" dirty="0"/>
              <a:t>Admin</a:t>
            </a:r>
            <a:endParaRPr kumimoji="1" lang="ko-KR" altLang="en-US" sz="900" dirty="0">
              <a:ea typeface="NanumGothic" panose="020D0604000000000000" pitchFamily="34" charset="-127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A5FA838-5AC4-E446-93C6-82991D23E492}"/>
              </a:ext>
            </a:extLst>
          </p:cNvPr>
          <p:cNvSpPr txBox="1"/>
          <p:nvPr/>
        </p:nvSpPr>
        <p:spPr>
          <a:xfrm>
            <a:off x="4557829" y="3218839"/>
            <a:ext cx="5261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altLang="ko-KR" sz="900" dirty="0"/>
              <a:t>Admin</a:t>
            </a:r>
            <a:endParaRPr kumimoji="1" lang="ko-KR" altLang="en-US" sz="900" dirty="0">
              <a:ea typeface="NanumGothic" panose="020D0604000000000000" pitchFamily="34" charset="-127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390B4BD-EBBE-C04B-89F4-AB4C48DBEC39}"/>
              </a:ext>
            </a:extLst>
          </p:cNvPr>
          <p:cNvSpPr txBox="1"/>
          <p:nvPr/>
        </p:nvSpPr>
        <p:spPr>
          <a:xfrm>
            <a:off x="5300618" y="3218839"/>
            <a:ext cx="62549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900" dirty="0">
                <a:ea typeface="NanumGothic" panose="020D0604000000000000" pitchFamily="34" charset="-127"/>
              </a:rPr>
              <a:t>Member</a:t>
            </a:r>
            <a:endParaRPr kumimoji="1" lang="ko-KR" altLang="en-US" sz="900" dirty="0">
              <a:ea typeface="NanumGothic" panose="020D0604000000000000" pitchFamily="34" charset="-127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67EB7AC3-6DC7-2A44-B9E8-51F85066BDB4}"/>
              </a:ext>
            </a:extLst>
          </p:cNvPr>
          <p:cNvSpPr txBox="1"/>
          <p:nvPr/>
        </p:nvSpPr>
        <p:spPr>
          <a:xfrm>
            <a:off x="5950025" y="3218839"/>
            <a:ext cx="8963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900" dirty="0">
                <a:ea typeface="NanumGothic" panose="020D0604000000000000" pitchFamily="34" charset="-127"/>
              </a:rPr>
              <a:t>Billing Viewer</a:t>
            </a:r>
            <a:endParaRPr kumimoji="1" lang="ko-KR" altLang="en-US" sz="900" dirty="0">
              <a:ea typeface="NanumGothic" panose="020D0604000000000000" pitchFamily="34" charset="-127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02AD088-4E8C-1A49-B852-BA1AA1DFD1CB}"/>
              </a:ext>
            </a:extLst>
          </p:cNvPr>
          <p:cNvSpPr txBox="1"/>
          <p:nvPr/>
        </p:nvSpPr>
        <p:spPr>
          <a:xfrm>
            <a:off x="6805021" y="3218839"/>
            <a:ext cx="7713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900" dirty="0">
                <a:ea typeface="NanumGothic" panose="020D0604000000000000" pitchFamily="34" charset="-127"/>
              </a:rPr>
              <a:t>Log Viewer</a:t>
            </a:r>
            <a:endParaRPr kumimoji="1" lang="ko-KR" altLang="en-US" sz="900" dirty="0">
              <a:ea typeface="NanumGothic" panose="020D0604000000000000" pitchFamily="34" charset="-127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9585045F-ED0F-1B47-9144-6E88F0C80338}"/>
              </a:ext>
            </a:extLst>
          </p:cNvPr>
          <p:cNvSpPr txBox="1"/>
          <p:nvPr/>
        </p:nvSpPr>
        <p:spPr>
          <a:xfrm>
            <a:off x="4515273" y="4377079"/>
            <a:ext cx="62549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900" dirty="0">
                <a:ea typeface="NanumGothic" panose="020D0604000000000000" pitchFamily="34" charset="-127"/>
              </a:rPr>
              <a:t>Member</a:t>
            </a:r>
            <a:endParaRPr kumimoji="1" lang="ko-KR" altLang="en-US" sz="900" dirty="0">
              <a:ea typeface="NanumGothic" panose="020D0604000000000000" pitchFamily="34" charset="-127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06342C4B-4F2C-DC46-98E6-DBD347EAB782}"/>
              </a:ext>
            </a:extLst>
          </p:cNvPr>
          <p:cNvSpPr txBox="1"/>
          <p:nvPr/>
        </p:nvSpPr>
        <p:spPr>
          <a:xfrm>
            <a:off x="5374694" y="4377079"/>
            <a:ext cx="5373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altLang="ko-KR" sz="900" dirty="0"/>
              <a:t>Viewer</a:t>
            </a:r>
            <a:endParaRPr kumimoji="1" lang="ko-KR" altLang="en-US" sz="900" dirty="0">
              <a:ea typeface="NanumGothic" panose="020D0604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39467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C49DCDFA-46E7-4B47-83D5-32EF589C93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en-US" altLang="ko-KR" spc="-20" dirty="0"/>
              <a:t>Dark Backgrounds</a:t>
            </a:r>
            <a:endParaRPr kumimoji="1" lang="ko-KR" altLang="en-US" spc="-20" dirty="0"/>
          </a:p>
        </p:txBody>
      </p:sp>
    </p:spTree>
    <p:extLst>
      <p:ext uri="{BB962C8B-B14F-4D97-AF65-F5344CB8AC3E}">
        <p14:creationId xmlns:p14="http://schemas.microsoft.com/office/powerpoint/2010/main" val="472577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BB5D7BDC-EB07-1B42-A225-45AE19D91977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" altLang="ko-KR" dirty="0"/>
              <a:t>Dark Backgrounds</a:t>
            </a:r>
            <a:r>
              <a:rPr lang="ko-KR" altLang="en-US" dirty="0"/>
              <a:t> </a:t>
            </a:r>
            <a:r>
              <a:rPr lang="en-US" altLang="ko-KR" dirty="0"/>
              <a:t>&gt;</a:t>
            </a:r>
            <a:r>
              <a:rPr lang="ko-KR" altLang="en-US" dirty="0"/>
              <a:t> </a:t>
            </a:r>
            <a:r>
              <a:rPr lang="en" altLang="ko-KR" dirty="0"/>
              <a:t>General Resources (Title Bar / Groups / Arrows</a:t>
            </a:r>
            <a:r>
              <a:rPr lang="en-US" altLang="ko-KR" dirty="0"/>
              <a:t>)</a:t>
            </a:r>
            <a:endParaRPr lang="ko-KR" altLang="en-US" dirty="0"/>
          </a:p>
        </p:txBody>
      </p:sp>
      <p:cxnSp>
        <p:nvCxnSpPr>
          <p:cNvPr id="4" name="Straight Connector 2">
            <a:extLst>
              <a:ext uri="{FF2B5EF4-FFF2-40B4-BE49-F238E27FC236}">
                <a16:creationId xmlns:a16="http://schemas.microsoft.com/office/drawing/2014/main" id="{00770109-A907-0745-A025-E3628E4E226E}"/>
              </a:ext>
            </a:extLst>
          </p:cNvPr>
          <p:cNvCxnSpPr>
            <a:cxnSpLocks/>
          </p:cNvCxnSpPr>
          <p:nvPr/>
        </p:nvCxnSpPr>
        <p:spPr>
          <a:xfrm>
            <a:off x="2657896" y="1533794"/>
            <a:ext cx="9190393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제목 7">
            <a:extLst>
              <a:ext uri="{FF2B5EF4-FFF2-40B4-BE49-F238E27FC236}">
                <a16:creationId xmlns:a16="http://schemas.microsoft.com/office/drawing/2014/main" id="{FE17C9FF-07B9-9E47-AABD-D06024552EB9}"/>
              </a:ext>
            </a:extLst>
          </p:cNvPr>
          <p:cNvSpPr txBox="1">
            <a:spLocks/>
          </p:cNvSpPr>
          <p:nvPr/>
        </p:nvSpPr>
        <p:spPr>
          <a:xfrm>
            <a:off x="2569753" y="1188752"/>
            <a:ext cx="9278536" cy="294632"/>
          </a:xfrm>
          <a:prstGeom prst="rect">
            <a:avLst/>
          </a:prstGeom>
        </p:spPr>
        <p:txBody>
          <a:bodyPr anchor="t" anchorCtr="0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1600" b="1" i="0" kern="1200" baseline="0">
                <a:solidFill>
                  <a:srgbClr val="222222"/>
                </a:solidFill>
                <a:latin typeface="나눔고딕OTF" panose="020D0604000000000000" pitchFamily="34" charset="-127"/>
                <a:ea typeface="나눔고딕OTF" panose="020D0604000000000000" pitchFamily="34" charset="-127"/>
                <a:cs typeface="+mj-cs"/>
              </a:defRPr>
            </a:lvl1pPr>
          </a:lstStyle>
          <a:p>
            <a:r>
              <a:rPr kumimoji="1" lang="en-US" altLang="ko-KR" dirty="0">
                <a:solidFill>
                  <a:schemeClr val="bg1"/>
                </a:solidFill>
              </a:rPr>
              <a:t>Enter Title Bar Text</a:t>
            </a:r>
            <a:endParaRPr kumimoji="1" lang="ko-KR" altLang="en-US" dirty="0">
              <a:solidFill>
                <a:schemeClr val="bg1"/>
              </a:solidFill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BC50C8EF-ED10-BD4B-A846-042B54C64E43}"/>
              </a:ext>
            </a:extLst>
          </p:cNvPr>
          <p:cNvSpPr/>
          <p:nvPr/>
        </p:nvSpPr>
        <p:spPr>
          <a:xfrm>
            <a:off x="2656800" y="4404435"/>
            <a:ext cx="1620000" cy="936000"/>
          </a:xfrm>
          <a:prstGeom prst="rect">
            <a:avLst/>
          </a:prstGeom>
          <a:noFill/>
          <a:ln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23B9D92-6B5E-3242-BEF2-2C9794EAAEC5}"/>
              </a:ext>
            </a:extLst>
          </p:cNvPr>
          <p:cNvSpPr txBox="1"/>
          <p:nvPr/>
        </p:nvSpPr>
        <p:spPr>
          <a:xfrm>
            <a:off x="2925825" y="4424904"/>
            <a:ext cx="1127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000" dirty="0">
                <a:solidFill>
                  <a:srgbClr val="EEEEEE"/>
                </a:solidFill>
                <a:ea typeface="NanumGothic" panose="020D0604000000000000" pitchFamily="34" charset="-127"/>
              </a:rPr>
              <a:t>On-Premise/IDC</a:t>
            </a:r>
          </a:p>
          <a:p>
            <a:r>
              <a:rPr kumimoji="1" lang="en-US" altLang="ko-KR" sz="1000" dirty="0">
                <a:solidFill>
                  <a:srgbClr val="EEEEEE"/>
                </a:solidFill>
                <a:ea typeface="NanumGothic" panose="020D0604000000000000" pitchFamily="34" charset="-127"/>
              </a:rPr>
              <a:t>/Co-lo Zone</a:t>
            </a:r>
          </a:p>
        </p:txBody>
      </p:sp>
      <p:cxnSp>
        <p:nvCxnSpPr>
          <p:cNvPr id="102" name="Shape 538">
            <a:extLst>
              <a:ext uri="{FF2B5EF4-FFF2-40B4-BE49-F238E27FC236}">
                <a16:creationId xmlns:a16="http://schemas.microsoft.com/office/drawing/2014/main" id="{5A64F1E6-647A-4044-9522-7E6166475A3C}"/>
              </a:ext>
            </a:extLst>
          </p:cNvPr>
          <p:cNvCxnSpPr>
            <a:cxnSpLocks/>
          </p:cNvCxnSpPr>
          <p:nvPr/>
        </p:nvCxnSpPr>
        <p:spPr>
          <a:xfrm>
            <a:off x="4070593" y="6245652"/>
            <a:ext cx="1210800" cy="0"/>
          </a:xfrm>
          <a:prstGeom prst="straightConnector1">
            <a:avLst/>
          </a:prstGeom>
          <a:noFill/>
          <a:ln w="12700" cap="flat" cmpd="sng">
            <a:solidFill>
              <a:schemeClr val="bg1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103" name="Shape 539">
            <a:extLst>
              <a:ext uri="{FF2B5EF4-FFF2-40B4-BE49-F238E27FC236}">
                <a16:creationId xmlns:a16="http://schemas.microsoft.com/office/drawing/2014/main" id="{9C0D018E-DCD9-9A45-8A39-421F594CAA91}"/>
              </a:ext>
            </a:extLst>
          </p:cNvPr>
          <p:cNvSpPr txBox="1"/>
          <p:nvPr/>
        </p:nvSpPr>
        <p:spPr>
          <a:xfrm>
            <a:off x="5927837" y="5810652"/>
            <a:ext cx="1270500" cy="2184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sz="900" u="none" strike="noStrike" cap="none" dirty="0">
                <a:solidFill>
                  <a:schemeClr val="bg1"/>
                </a:solidFill>
                <a:ea typeface="Open Sans"/>
                <a:cs typeface="Arial" panose="020B0604020202020204" pitchFamily="34" charset="0"/>
                <a:sym typeface="Open Sans"/>
              </a:rPr>
              <a:t>Secondary Path</a:t>
            </a:r>
          </a:p>
        </p:txBody>
      </p:sp>
      <p:sp>
        <p:nvSpPr>
          <p:cNvPr id="104" name="Shape 540">
            <a:extLst>
              <a:ext uri="{FF2B5EF4-FFF2-40B4-BE49-F238E27FC236}">
                <a16:creationId xmlns:a16="http://schemas.microsoft.com/office/drawing/2014/main" id="{C21CEB29-5660-1D47-BD8B-BE6D0F677B74}"/>
              </a:ext>
            </a:extLst>
          </p:cNvPr>
          <p:cNvSpPr txBox="1"/>
          <p:nvPr/>
        </p:nvSpPr>
        <p:spPr>
          <a:xfrm>
            <a:off x="2635968" y="6136452"/>
            <a:ext cx="1438800" cy="2184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sz="900" u="none" strike="noStrike" cap="none" dirty="0">
                <a:solidFill>
                  <a:schemeClr val="bg1"/>
                </a:solidFill>
                <a:ea typeface="Open Sans"/>
                <a:cs typeface="Arial" panose="020B0604020202020204" pitchFamily="34" charset="0"/>
                <a:sym typeface="Open Sans"/>
              </a:rPr>
              <a:t>Optional Main Path</a:t>
            </a:r>
          </a:p>
        </p:txBody>
      </p:sp>
      <p:cxnSp>
        <p:nvCxnSpPr>
          <p:cNvPr id="105" name="Shape 541">
            <a:extLst>
              <a:ext uri="{FF2B5EF4-FFF2-40B4-BE49-F238E27FC236}">
                <a16:creationId xmlns:a16="http://schemas.microsoft.com/office/drawing/2014/main" id="{0B9CAB71-E7A0-C54F-940E-F622471DC8AC}"/>
              </a:ext>
            </a:extLst>
          </p:cNvPr>
          <p:cNvCxnSpPr>
            <a:cxnSpLocks/>
          </p:cNvCxnSpPr>
          <p:nvPr/>
        </p:nvCxnSpPr>
        <p:spPr>
          <a:xfrm>
            <a:off x="7362462" y="5919852"/>
            <a:ext cx="1210800" cy="0"/>
          </a:xfrm>
          <a:prstGeom prst="straightConnector1">
            <a:avLst/>
          </a:prstGeom>
          <a:noFill/>
          <a:ln w="12700" cap="flat" cmpd="sng">
            <a:solidFill>
              <a:srgbClr val="90909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6" name="Shape 542">
            <a:extLst>
              <a:ext uri="{FF2B5EF4-FFF2-40B4-BE49-F238E27FC236}">
                <a16:creationId xmlns:a16="http://schemas.microsoft.com/office/drawing/2014/main" id="{C28187DA-71E3-674E-BB3E-DEC46F807C57}"/>
              </a:ext>
            </a:extLst>
          </p:cNvPr>
          <p:cNvSpPr txBox="1"/>
          <p:nvPr/>
        </p:nvSpPr>
        <p:spPr>
          <a:xfrm>
            <a:off x="5927837" y="6136442"/>
            <a:ext cx="1502699" cy="2184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900" dirty="0">
                <a:solidFill>
                  <a:schemeClr val="bg1"/>
                </a:solidFill>
                <a:ea typeface="Open Sans"/>
                <a:cs typeface="Arial" panose="020B0604020202020204" pitchFamily="34" charset="0"/>
                <a:sym typeface="Open Sans"/>
              </a:rPr>
              <a:t>Optional Secondary Path</a:t>
            </a:r>
          </a:p>
        </p:txBody>
      </p:sp>
      <p:cxnSp>
        <p:nvCxnSpPr>
          <p:cNvPr id="107" name="Shape 543">
            <a:extLst>
              <a:ext uri="{FF2B5EF4-FFF2-40B4-BE49-F238E27FC236}">
                <a16:creationId xmlns:a16="http://schemas.microsoft.com/office/drawing/2014/main" id="{DC3D57F1-7E81-C74C-B448-BDECC5BEFDEF}"/>
              </a:ext>
            </a:extLst>
          </p:cNvPr>
          <p:cNvCxnSpPr>
            <a:cxnSpLocks/>
          </p:cNvCxnSpPr>
          <p:nvPr/>
        </p:nvCxnSpPr>
        <p:spPr>
          <a:xfrm>
            <a:off x="7362462" y="6245652"/>
            <a:ext cx="1210800" cy="0"/>
          </a:xfrm>
          <a:prstGeom prst="straightConnector1">
            <a:avLst/>
          </a:prstGeom>
          <a:noFill/>
          <a:ln w="12700" cap="flat" cmpd="sng">
            <a:solidFill>
              <a:srgbClr val="909090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08" name="Shape 547">
            <a:extLst>
              <a:ext uri="{FF2B5EF4-FFF2-40B4-BE49-F238E27FC236}">
                <a16:creationId xmlns:a16="http://schemas.microsoft.com/office/drawing/2014/main" id="{B42638AB-578A-5945-9C35-8A0C68CA22B3}"/>
              </a:ext>
            </a:extLst>
          </p:cNvPr>
          <p:cNvCxnSpPr>
            <a:cxnSpLocks/>
          </p:cNvCxnSpPr>
          <p:nvPr/>
        </p:nvCxnSpPr>
        <p:spPr>
          <a:xfrm>
            <a:off x="4070593" y="5919852"/>
            <a:ext cx="1210800" cy="0"/>
          </a:xfrm>
          <a:prstGeom prst="straightConnector1">
            <a:avLst/>
          </a:prstGeom>
          <a:noFill/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9" name="Shape 548">
            <a:extLst>
              <a:ext uri="{FF2B5EF4-FFF2-40B4-BE49-F238E27FC236}">
                <a16:creationId xmlns:a16="http://schemas.microsoft.com/office/drawing/2014/main" id="{0646CAB8-63B4-6449-AFD9-CDB850F5C796}"/>
              </a:ext>
            </a:extLst>
          </p:cNvPr>
          <p:cNvSpPr txBox="1"/>
          <p:nvPr/>
        </p:nvSpPr>
        <p:spPr>
          <a:xfrm>
            <a:off x="2635968" y="5810652"/>
            <a:ext cx="1270500" cy="2184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sz="900" u="none" strike="noStrike" cap="none" dirty="0">
                <a:solidFill>
                  <a:schemeClr val="bg1"/>
                </a:solidFill>
                <a:ea typeface="Open Sans"/>
                <a:cs typeface="Arial" panose="020B0604020202020204" pitchFamily="34" charset="0"/>
                <a:sym typeface="Open Sans"/>
              </a:rPr>
              <a:t>Main Path</a:t>
            </a:r>
          </a:p>
        </p:txBody>
      </p:sp>
      <p:sp>
        <p:nvSpPr>
          <p:cNvPr id="110" name="Shape 550">
            <a:extLst>
              <a:ext uri="{FF2B5EF4-FFF2-40B4-BE49-F238E27FC236}">
                <a16:creationId xmlns:a16="http://schemas.microsoft.com/office/drawing/2014/main" id="{C87624F7-9739-8943-BCC8-158C1AF2E8E4}"/>
              </a:ext>
            </a:extLst>
          </p:cNvPr>
          <p:cNvSpPr txBox="1"/>
          <p:nvPr/>
        </p:nvSpPr>
        <p:spPr>
          <a:xfrm>
            <a:off x="9197364" y="5803635"/>
            <a:ext cx="1270500" cy="2184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sz="900" u="none" strike="noStrike" cap="none" dirty="0">
                <a:solidFill>
                  <a:schemeClr val="bg1"/>
                </a:solidFill>
                <a:ea typeface="Open Sans"/>
                <a:cs typeface="Arial" panose="020B0604020202020204" pitchFamily="34" charset="0"/>
                <a:sym typeface="Open Sans"/>
              </a:rPr>
              <a:t>Success Status</a:t>
            </a:r>
          </a:p>
        </p:txBody>
      </p:sp>
      <p:cxnSp>
        <p:nvCxnSpPr>
          <p:cNvPr id="111" name="Shape 551">
            <a:extLst>
              <a:ext uri="{FF2B5EF4-FFF2-40B4-BE49-F238E27FC236}">
                <a16:creationId xmlns:a16="http://schemas.microsoft.com/office/drawing/2014/main" id="{2B4BC173-95C1-E646-960B-7CA9F5239697}"/>
              </a:ext>
            </a:extLst>
          </p:cNvPr>
          <p:cNvCxnSpPr>
            <a:cxnSpLocks/>
          </p:cNvCxnSpPr>
          <p:nvPr/>
        </p:nvCxnSpPr>
        <p:spPr>
          <a:xfrm>
            <a:off x="10631989" y="5912835"/>
            <a:ext cx="1210800" cy="0"/>
          </a:xfrm>
          <a:prstGeom prst="straightConnector1">
            <a:avLst/>
          </a:prstGeom>
          <a:noFill/>
          <a:ln w="12700" cap="flat" cmpd="sng">
            <a:solidFill>
              <a:srgbClr val="00C79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2" name="Shape 553">
            <a:extLst>
              <a:ext uri="{FF2B5EF4-FFF2-40B4-BE49-F238E27FC236}">
                <a16:creationId xmlns:a16="http://schemas.microsoft.com/office/drawing/2014/main" id="{943784A2-4636-6E4C-B04F-D4B6698F286B}"/>
              </a:ext>
            </a:extLst>
          </p:cNvPr>
          <p:cNvSpPr txBox="1"/>
          <p:nvPr/>
        </p:nvSpPr>
        <p:spPr>
          <a:xfrm>
            <a:off x="9197364" y="6129425"/>
            <a:ext cx="1502699" cy="2184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sz="900" u="none" strike="noStrike" cap="none" dirty="0">
                <a:solidFill>
                  <a:schemeClr val="bg1"/>
                </a:solidFill>
                <a:ea typeface="Open Sans"/>
                <a:cs typeface="Arial" panose="020B0604020202020204" pitchFamily="34" charset="0"/>
                <a:sym typeface="Open Sans"/>
              </a:rPr>
              <a:t>Failure Status</a:t>
            </a:r>
          </a:p>
        </p:txBody>
      </p:sp>
      <p:cxnSp>
        <p:nvCxnSpPr>
          <p:cNvPr id="113" name="Shape 554">
            <a:extLst>
              <a:ext uri="{FF2B5EF4-FFF2-40B4-BE49-F238E27FC236}">
                <a16:creationId xmlns:a16="http://schemas.microsoft.com/office/drawing/2014/main" id="{ACB554D9-A48D-574F-80D2-B5FDB7BF6F1F}"/>
              </a:ext>
            </a:extLst>
          </p:cNvPr>
          <p:cNvCxnSpPr>
            <a:cxnSpLocks/>
          </p:cNvCxnSpPr>
          <p:nvPr/>
        </p:nvCxnSpPr>
        <p:spPr>
          <a:xfrm>
            <a:off x="10631989" y="6238635"/>
            <a:ext cx="1210800" cy="0"/>
          </a:xfrm>
          <a:prstGeom prst="straightConnector1">
            <a:avLst/>
          </a:prstGeom>
          <a:noFill/>
          <a:ln w="12700" cap="flat" cmpd="sng">
            <a:solidFill>
              <a:srgbClr val="FF17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9" name="그림 8">
            <a:extLst>
              <a:ext uri="{FF2B5EF4-FFF2-40B4-BE49-F238E27FC236}">
                <a16:creationId xmlns:a16="http://schemas.microsoft.com/office/drawing/2014/main" id="{4E38DE09-0EAA-1A4B-A6B5-EB556CA89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6800" y="4400010"/>
            <a:ext cx="266400" cy="266400"/>
          </a:xfrm>
          <a:prstGeom prst="rect">
            <a:avLst/>
          </a:prstGeom>
        </p:spPr>
      </p:pic>
      <p:sp>
        <p:nvSpPr>
          <p:cNvPr id="49" name="직사각형 48">
            <a:extLst>
              <a:ext uri="{FF2B5EF4-FFF2-40B4-BE49-F238E27FC236}">
                <a16:creationId xmlns:a16="http://schemas.microsoft.com/office/drawing/2014/main" id="{6723C628-0BAB-6846-B6B0-E20F108651B2}"/>
              </a:ext>
            </a:extLst>
          </p:cNvPr>
          <p:cNvSpPr/>
          <p:nvPr/>
        </p:nvSpPr>
        <p:spPr>
          <a:xfrm>
            <a:off x="9953685" y="3270385"/>
            <a:ext cx="1620000" cy="936000"/>
          </a:xfrm>
          <a:prstGeom prst="rect">
            <a:avLst/>
          </a:prstGeom>
          <a:noFill/>
          <a:ln>
            <a:solidFill>
              <a:srgbClr val="AAAAA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638BCC4-C983-E340-887B-5A3A05600899}"/>
              </a:ext>
            </a:extLst>
          </p:cNvPr>
          <p:cNvSpPr txBox="1"/>
          <p:nvPr/>
        </p:nvSpPr>
        <p:spPr>
          <a:xfrm>
            <a:off x="10102613" y="3536951"/>
            <a:ext cx="13163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1000" dirty="0">
                <a:solidFill>
                  <a:srgbClr val="FA923B"/>
                </a:solidFill>
                <a:ea typeface="NanumGothic" panose="020D0604000000000000" pitchFamily="34" charset="-127"/>
              </a:rPr>
              <a:t>Auto Scaling group</a:t>
            </a:r>
            <a:endParaRPr kumimoji="1" lang="ko-KR" altLang="en-US" sz="1000" dirty="0">
              <a:solidFill>
                <a:srgbClr val="FA923B"/>
              </a:solidFill>
              <a:ea typeface="NanumGothic" panose="020D0604000000000000" pitchFamily="34" charset="-127"/>
            </a:endParaRP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151E02BD-E229-A448-B511-B2BFFD6E5B75}"/>
              </a:ext>
            </a:extLst>
          </p:cNvPr>
          <p:cNvSpPr/>
          <p:nvPr/>
        </p:nvSpPr>
        <p:spPr>
          <a:xfrm>
            <a:off x="4480506" y="3265948"/>
            <a:ext cx="1620000" cy="936000"/>
          </a:xfrm>
          <a:prstGeom prst="rect">
            <a:avLst/>
          </a:prstGeom>
          <a:solidFill>
            <a:srgbClr val="ABDAF2">
              <a:alpha val="301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F32E0CF-A9BF-3C4A-867F-960368E9D4B9}"/>
              </a:ext>
            </a:extLst>
          </p:cNvPr>
          <p:cNvSpPr txBox="1"/>
          <p:nvPr/>
        </p:nvSpPr>
        <p:spPr>
          <a:xfrm>
            <a:off x="4695725" y="3257127"/>
            <a:ext cx="10182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000" dirty="0">
                <a:solidFill>
                  <a:srgbClr val="5DA1C3"/>
                </a:solidFill>
                <a:ea typeface="NanumGothic" panose="020D0604000000000000" pitchFamily="34" charset="-127"/>
              </a:rPr>
              <a:t>Private subnet</a:t>
            </a:r>
            <a:endParaRPr kumimoji="1" lang="ko-KR" altLang="en-US" sz="1000" dirty="0">
              <a:solidFill>
                <a:srgbClr val="5DA1C3"/>
              </a:solidFill>
              <a:ea typeface="NanumGothic" panose="020D0604000000000000" pitchFamily="34" charset="-127"/>
            </a:endParaRPr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81C5FBAB-0246-824A-896E-F387F3E0EC06}"/>
              </a:ext>
            </a:extLst>
          </p:cNvPr>
          <p:cNvSpPr/>
          <p:nvPr/>
        </p:nvSpPr>
        <p:spPr>
          <a:xfrm>
            <a:off x="4476000" y="2136335"/>
            <a:ext cx="1620000" cy="936000"/>
          </a:xfrm>
          <a:prstGeom prst="rect">
            <a:avLst/>
          </a:prstGeom>
          <a:noFill/>
          <a:ln>
            <a:solidFill>
              <a:srgbClr val="AAAAA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163F652-614D-C44A-B715-F01620828B64}"/>
              </a:ext>
            </a:extLst>
          </p:cNvPr>
          <p:cNvSpPr txBox="1"/>
          <p:nvPr/>
        </p:nvSpPr>
        <p:spPr>
          <a:xfrm>
            <a:off x="4738602" y="2156804"/>
            <a:ext cx="5918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000" dirty="0">
                <a:solidFill>
                  <a:srgbClr val="5DA1C3"/>
                </a:solidFill>
                <a:ea typeface="NanumGothic" panose="020D0604000000000000" pitchFamily="34" charset="-127"/>
              </a:rPr>
              <a:t>Region</a:t>
            </a:r>
            <a:endParaRPr kumimoji="1" lang="ko-KR" altLang="en-US" sz="1000" dirty="0">
              <a:solidFill>
                <a:srgbClr val="5DA1C3"/>
              </a:solidFill>
              <a:ea typeface="NanumGothic" panose="020D0604000000000000" pitchFamily="34" charset="-127"/>
            </a:endParaRPr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7A53CE87-A780-AB41-BD66-050AD60777AA}"/>
              </a:ext>
            </a:extLst>
          </p:cNvPr>
          <p:cNvSpPr/>
          <p:nvPr/>
        </p:nvSpPr>
        <p:spPr>
          <a:xfrm>
            <a:off x="2656800" y="3265948"/>
            <a:ext cx="1620000" cy="936000"/>
          </a:xfrm>
          <a:prstGeom prst="rect">
            <a:avLst/>
          </a:prstGeom>
          <a:noFill/>
          <a:ln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23EDB48-991D-D644-8167-1BECD900C4A8}"/>
              </a:ext>
            </a:extLst>
          </p:cNvPr>
          <p:cNvSpPr txBox="1"/>
          <p:nvPr/>
        </p:nvSpPr>
        <p:spPr>
          <a:xfrm>
            <a:off x="2925825" y="3286417"/>
            <a:ext cx="4219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000" dirty="0">
                <a:solidFill>
                  <a:srgbClr val="5DA1C3"/>
                </a:solidFill>
                <a:ea typeface="NanumGothic" panose="020D0604000000000000" pitchFamily="34" charset="-127"/>
              </a:rPr>
              <a:t>VPC</a:t>
            </a:r>
            <a:endParaRPr kumimoji="1" lang="ko-KR" altLang="en-US" sz="1000" dirty="0">
              <a:solidFill>
                <a:srgbClr val="5DA1C3"/>
              </a:solidFill>
              <a:ea typeface="NanumGothic" panose="020D0604000000000000" pitchFamily="34" charset="-127"/>
            </a:endParaRPr>
          </a:p>
        </p:txBody>
      </p:sp>
      <p:sp>
        <p:nvSpPr>
          <p:cNvPr id="64" name="직사각형 63">
            <a:extLst>
              <a:ext uri="{FF2B5EF4-FFF2-40B4-BE49-F238E27FC236}">
                <a16:creationId xmlns:a16="http://schemas.microsoft.com/office/drawing/2014/main" id="{11BFCF31-C7C8-5D4D-98F1-25079CD56515}"/>
              </a:ext>
            </a:extLst>
          </p:cNvPr>
          <p:cNvSpPr/>
          <p:nvPr/>
        </p:nvSpPr>
        <p:spPr>
          <a:xfrm>
            <a:off x="2656800" y="2136335"/>
            <a:ext cx="1620000" cy="936000"/>
          </a:xfrm>
          <a:prstGeom prst="rect">
            <a:avLst/>
          </a:prstGeom>
          <a:noFill/>
          <a:ln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DFFFCBA-2736-EC4F-88A5-793D6D35DC2C}"/>
              </a:ext>
            </a:extLst>
          </p:cNvPr>
          <p:cNvSpPr txBox="1"/>
          <p:nvPr/>
        </p:nvSpPr>
        <p:spPr>
          <a:xfrm>
            <a:off x="2925825" y="2156804"/>
            <a:ext cx="8595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000" dirty="0">
                <a:solidFill>
                  <a:srgbClr val="355CE6"/>
                </a:solidFill>
                <a:ea typeface="NanumGothic" panose="020D0604000000000000" pitchFamily="34" charset="-127"/>
              </a:rPr>
              <a:t>NHN Cloud</a:t>
            </a:r>
            <a:endParaRPr kumimoji="1" lang="ko-KR" altLang="en-US" sz="1000" dirty="0">
              <a:solidFill>
                <a:srgbClr val="355CE6"/>
              </a:solidFill>
              <a:ea typeface="NanumGothic" panose="020D0604000000000000" pitchFamily="34" charset="-127"/>
            </a:endParaRPr>
          </a:p>
        </p:txBody>
      </p:sp>
      <p:sp>
        <p:nvSpPr>
          <p:cNvPr id="68" name="직사각형 67">
            <a:extLst>
              <a:ext uri="{FF2B5EF4-FFF2-40B4-BE49-F238E27FC236}">
                <a16:creationId xmlns:a16="http://schemas.microsoft.com/office/drawing/2014/main" id="{93013182-30BF-4C43-A5D3-79912CCEFD52}"/>
              </a:ext>
            </a:extLst>
          </p:cNvPr>
          <p:cNvSpPr/>
          <p:nvPr/>
        </p:nvSpPr>
        <p:spPr>
          <a:xfrm>
            <a:off x="6290694" y="3265948"/>
            <a:ext cx="1620000" cy="936000"/>
          </a:xfrm>
          <a:prstGeom prst="rect">
            <a:avLst/>
          </a:prstGeom>
          <a:solidFill>
            <a:srgbClr val="99E5B1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857AF53-B8B0-3244-9524-5B9E1F761837}"/>
              </a:ext>
            </a:extLst>
          </p:cNvPr>
          <p:cNvSpPr txBox="1"/>
          <p:nvPr/>
        </p:nvSpPr>
        <p:spPr>
          <a:xfrm>
            <a:off x="6513531" y="3257127"/>
            <a:ext cx="9733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000" dirty="0">
                <a:solidFill>
                  <a:srgbClr val="38A55A"/>
                </a:solidFill>
                <a:ea typeface="NanumGothic" panose="020D0604000000000000" pitchFamily="34" charset="-127"/>
              </a:rPr>
              <a:t>Public subnet</a:t>
            </a:r>
            <a:endParaRPr kumimoji="1" lang="ko-KR" altLang="en-US" sz="1000" dirty="0">
              <a:solidFill>
                <a:srgbClr val="38A55A"/>
              </a:solidFill>
              <a:ea typeface="NanumGothic" panose="020D0604000000000000" pitchFamily="34" charset="-127"/>
            </a:endParaRPr>
          </a:p>
        </p:txBody>
      </p:sp>
      <p:pic>
        <p:nvPicPr>
          <p:cNvPr id="72" name="그림 71">
            <a:extLst>
              <a:ext uri="{FF2B5EF4-FFF2-40B4-BE49-F238E27FC236}">
                <a16:creationId xmlns:a16="http://schemas.microsoft.com/office/drawing/2014/main" id="{FB7E2C87-055C-794D-9FCB-D6C0ABFA70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7606" y="3264156"/>
            <a:ext cx="266400" cy="266400"/>
          </a:xfrm>
          <a:prstGeom prst="rect">
            <a:avLst/>
          </a:prstGeom>
        </p:spPr>
      </p:pic>
      <p:pic>
        <p:nvPicPr>
          <p:cNvPr id="80" name="그림 79">
            <a:extLst>
              <a:ext uri="{FF2B5EF4-FFF2-40B4-BE49-F238E27FC236}">
                <a16:creationId xmlns:a16="http://schemas.microsoft.com/office/drawing/2014/main" id="{DDD5307B-C394-1C42-80E5-93037D6690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6800" y="2136335"/>
            <a:ext cx="266400" cy="266400"/>
          </a:xfrm>
          <a:prstGeom prst="rect">
            <a:avLst/>
          </a:prstGeom>
        </p:spPr>
      </p:pic>
      <p:pic>
        <p:nvPicPr>
          <p:cNvPr id="81" name="그림 80">
            <a:extLst>
              <a:ext uri="{FF2B5EF4-FFF2-40B4-BE49-F238E27FC236}">
                <a16:creationId xmlns:a16="http://schemas.microsoft.com/office/drawing/2014/main" id="{B092A026-EC1B-9947-941F-49E2A5523A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3131" y="3263664"/>
            <a:ext cx="230400" cy="230400"/>
          </a:xfrm>
          <a:prstGeom prst="rect">
            <a:avLst/>
          </a:prstGeom>
        </p:spPr>
      </p:pic>
      <p:pic>
        <p:nvPicPr>
          <p:cNvPr id="82" name="그림 81">
            <a:extLst>
              <a:ext uri="{FF2B5EF4-FFF2-40B4-BE49-F238E27FC236}">
                <a16:creationId xmlns:a16="http://schemas.microsoft.com/office/drawing/2014/main" id="{5DA64FED-6EA5-9148-A0DA-D01908146E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3319" y="3263664"/>
            <a:ext cx="230400" cy="230400"/>
          </a:xfrm>
          <a:prstGeom prst="rect">
            <a:avLst/>
          </a:prstGeom>
        </p:spPr>
      </p:pic>
      <p:pic>
        <p:nvPicPr>
          <p:cNvPr id="83" name="그림 82">
            <a:extLst>
              <a:ext uri="{FF2B5EF4-FFF2-40B4-BE49-F238E27FC236}">
                <a16:creationId xmlns:a16="http://schemas.microsoft.com/office/drawing/2014/main" id="{4C9F907C-AADB-E347-BDCB-10FB59F151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74101" y="2132129"/>
            <a:ext cx="266400" cy="266400"/>
          </a:xfrm>
          <a:prstGeom prst="rect">
            <a:avLst/>
          </a:prstGeom>
        </p:spPr>
      </p:pic>
      <p:pic>
        <p:nvPicPr>
          <p:cNvPr id="84" name="그림 83">
            <a:extLst>
              <a:ext uri="{FF2B5EF4-FFF2-40B4-BE49-F238E27FC236}">
                <a16:creationId xmlns:a16="http://schemas.microsoft.com/office/drawing/2014/main" id="{A7A284BE-5E6D-0D43-B7E4-65C126C2A7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59425" y="3263903"/>
            <a:ext cx="266400" cy="266400"/>
          </a:xfrm>
          <a:prstGeom prst="rect">
            <a:avLst/>
          </a:prstGeom>
        </p:spPr>
      </p:pic>
      <p:sp>
        <p:nvSpPr>
          <p:cNvPr id="85" name="직사각형 84">
            <a:extLst>
              <a:ext uri="{FF2B5EF4-FFF2-40B4-BE49-F238E27FC236}">
                <a16:creationId xmlns:a16="http://schemas.microsoft.com/office/drawing/2014/main" id="{166CF00B-2277-FC4B-ADCA-1C3CBAD0567A}"/>
              </a:ext>
            </a:extLst>
          </p:cNvPr>
          <p:cNvSpPr/>
          <p:nvPr/>
        </p:nvSpPr>
        <p:spPr>
          <a:xfrm>
            <a:off x="8108742" y="3260094"/>
            <a:ext cx="1620000" cy="936000"/>
          </a:xfrm>
          <a:prstGeom prst="rect">
            <a:avLst/>
          </a:prstGeom>
          <a:noFill/>
          <a:ln>
            <a:solidFill>
              <a:srgbClr val="AAAAA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1AC49DE-FC86-0245-97F3-50B742913F18}"/>
              </a:ext>
            </a:extLst>
          </p:cNvPr>
          <p:cNvSpPr txBox="1"/>
          <p:nvPr/>
        </p:nvSpPr>
        <p:spPr>
          <a:xfrm>
            <a:off x="8335191" y="3280563"/>
            <a:ext cx="11512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1000" dirty="0">
                <a:solidFill>
                  <a:srgbClr val="5DA1C3"/>
                </a:solidFill>
                <a:ea typeface="NanumGothic" panose="020D0604000000000000" pitchFamily="34" charset="-127"/>
              </a:rPr>
              <a:t>Availability Zone</a:t>
            </a:r>
            <a:endParaRPr kumimoji="1" lang="ko-KR" altLang="en-US" sz="1000" dirty="0">
              <a:solidFill>
                <a:srgbClr val="5DA1C3"/>
              </a:solidFill>
              <a:ea typeface="NanumGothic" panose="020D0604000000000000" pitchFamily="34" charset="-127"/>
            </a:endParaRPr>
          </a:p>
        </p:txBody>
      </p:sp>
      <p:sp>
        <p:nvSpPr>
          <p:cNvPr id="87" name="직사각형 86">
            <a:extLst>
              <a:ext uri="{FF2B5EF4-FFF2-40B4-BE49-F238E27FC236}">
                <a16:creationId xmlns:a16="http://schemas.microsoft.com/office/drawing/2014/main" id="{F3D51543-0F43-FC43-9D9F-7D49E4B12DAC}"/>
              </a:ext>
            </a:extLst>
          </p:cNvPr>
          <p:cNvSpPr/>
          <p:nvPr/>
        </p:nvSpPr>
        <p:spPr>
          <a:xfrm>
            <a:off x="6290279" y="2136335"/>
            <a:ext cx="1620000" cy="936000"/>
          </a:xfrm>
          <a:prstGeom prst="rect">
            <a:avLst/>
          </a:prstGeom>
          <a:noFill/>
          <a:ln>
            <a:solidFill>
              <a:srgbClr val="AAAAA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23E80C2-1FD4-FD48-84A7-B5AB0CF47A20}"/>
              </a:ext>
            </a:extLst>
          </p:cNvPr>
          <p:cNvSpPr txBox="1"/>
          <p:nvPr/>
        </p:nvSpPr>
        <p:spPr>
          <a:xfrm>
            <a:off x="6559304" y="2156804"/>
            <a:ext cx="9332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000" dirty="0">
                <a:solidFill>
                  <a:srgbClr val="355CE6"/>
                </a:solidFill>
                <a:ea typeface="NanumGothic" panose="020D0604000000000000" pitchFamily="34" charset="-127"/>
              </a:rPr>
              <a:t>Organization</a:t>
            </a:r>
            <a:endParaRPr kumimoji="1" lang="ko-KR" altLang="en-US" sz="1000" dirty="0">
              <a:solidFill>
                <a:srgbClr val="355CE6"/>
              </a:solidFill>
              <a:ea typeface="NanumGothic" panose="020D0604000000000000" pitchFamily="34" charset="-127"/>
            </a:endParaRPr>
          </a:p>
        </p:txBody>
      </p:sp>
      <p:sp>
        <p:nvSpPr>
          <p:cNvPr id="89" name="직사각형 88">
            <a:extLst>
              <a:ext uri="{FF2B5EF4-FFF2-40B4-BE49-F238E27FC236}">
                <a16:creationId xmlns:a16="http://schemas.microsoft.com/office/drawing/2014/main" id="{84E1DC08-B7AD-8345-8B54-F92EEE321E68}"/>
              </a:ext>
            </a:extLst>
          </p:cNvPr>
          <p:cNvSpPr/>
          <p:nvPr/>
        </p:nvSpPr>
        <p:spPr>
          <a:xfrm>
            <a:off x="8106711" y="2136335"/>
            <a:ext cx="1620000" cy="936000"/>
          </a:xfrm>
          <a:prstGeom prst="rect">
            <a:avLst/>
          </a:prstGeom>
          <a:noFill/>
          <a:ln cmpd="sng">
            <a:solidFill>
              <a:srgbClr val="AAAAA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4FEA7AA1-F813-1844-BF03-EFB9DE03D2BA}"/>
              </a:ext>
            </a:extLst>
          </p:cNvPr>
          <p:cNvSpPr txBox="1"/>
          <p:nvPr/>
        </p:nvSpPr>
        <p:spPr>
          <a:xfrm>
            <a:off x="8375736" y="2156804"/>
            <a:ext cx="587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000" dirty="0">
                <a:solidFill>
                  <a:schemeClr val="bg1"/>
                </a:solidFill>
                <a:ea typeface="NanumGothic" panose="020D0604000000000000" pitchFamily="34" charset="-127"/>
              </a:rPr>
              <a:t>Project</a:t>
            </a:r>
            <a:endParaRPr kumimoji="1" lang="ko-KR" altLang="en-US" sz="1000" dirty="0">
              <a:solidFill>
                <a:schemeClr val="bg1"/>
              </a:solidFill>
              <a:ea typeface="NanumGothic" panose="020D0604000000000000" pitchFamily="34" charset="-127"/>
            </a:endParaRPr>
          </a:p>
        </p:txBody>
      </p:sp>
      <p:pic>
        <p:nvPicPr>
          <p:cNvPr id="91" name="그림 90">
            <a:extLst>
              <a:ext uri="{FF2B5EF4-FFF2-40B4-BE49-F238E27FC236}">
                <a16:creationId xmlns:a16="http://schemas.microsoft.com/office/drawing/2014/main" id="{B8C99359-8B32-C640-9DA7-16E7640D69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90279" y="2136335"/>
            <a:ext cx="263144" cy="263144"/>
          </a:xfrm>
          <a:prstGeom prst="rect">
            <a:avLst/>
          </a:prstGeom>
        </p:spPr>
      </p:pic>
      <p:pic>
        <p:nvPicPr>
          <p:cNvPr id="92" name="그림 91">
            <a:extLst>
              <a:ext uri="{FF2B5EF4-FFF2-40B4-BE49-F238E27FC236}">
                <a16:creationId xmlns:a16="http://schemas.microsoft.com/office/drawing/2014/main" id="{273D4300-544E-064F-BDBC-506CE7A58F87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8106055" y="2136335"/>
            <a:ext cx="263144" cy="26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571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그림 79">
            <a:extLst>
              <a:ext uri="{FF2B5EF4-FFF2-40B4-BE49-F238E27FC236}">
                <a16:creationId xmlns:a16="http://schemas.microsoft.com/office/drawing/2014/main" id="{6A5BD3B7-B2C1-AC47-80C3-4571542B6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8415" y="1238839"/>
            <a:ext cx="608400" cy="608400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6B3F7D4B-B577-4240-8FE7-AF19C4D34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0293" y="5350981"/>
            <a:ext cx="608400" cy="608400"/>
          </a:xfrm>
          <a:prstGeom prst="rect">
            <a:avLst/>
          </a:prstGeom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id="{F7484526-2B6C-324F-AD8B-D9E8F9293C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0379" y="5350981"/>
            <a:ext cx="608400" cy="608400"/>
          </a:xfrm>
          <a:prstGeom prst="rect">
            <a:avLst/>
          </a:prstGeom>
        </p:spPr>
      </p:pic>
      <p:pic>
        <p:nvPicPr>
          <p:cNvPr id="44" name="그림 43">
            <a:extLst>
              <a:ext uri="{FF2B5EF4-FFF2-40B4-BE49-F238E27FC236}">
                <a16:creationId xmlns:a16="http://schemas.microsoft.com/office/drawing/2014/main" id="{C4806744-FC7F-1F4C-80DE-55D384A3A8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355" y="5350981"/>
            <a:ext cx="608400" cy="608400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E97BE3AB-E87A-9248-9BB9-B48C813391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0257" y="5350981"/>
            <a:ext cx="608400" cy="608400"/>
          </a:xfrm>
          <a:prstGeom prst="rect">
            <a:avLst/>
          </a:prstGeom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id="{51520CA5-A9D4-EC49-A838-612BC1CCBB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2039" y="5350981"/>
            <a:ext cx="608400" cy="608400"/>
          </a:xfrm>
          <a:prstGeom prst="rect">
            <a:avLst/>
          </a:prstGeom>
        </p:spPr>
      </p:pic>
      <p:pic>
        <p:nvPicPr>
          <p:cNvPr id="69" name="그림 68">
            <a:extLst>
              <a:ext uri="{FF2B5EF4-FFF2-40B4-BE49-F238E27FC236}">
                <a16:creationId xmlns:a16="http://schemas.microsoft.com/office/drawing/2014/main" id="{60380ECF-B2E4-AA42-AB93-1893912D98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47877" y="5350981"/>
            <a:ext cx="608400" cy="608400"/>
          </a:xfrm>
          <a:prstGeom prst="rect">
            <a:avLst/>
          </a:prstGeom>
        </p:spPr>
      </p:pic>
      <p:pic>
        <p:nvPicPr>
          <p:cNvPr id="78" name="그림 77">
            <a:extLst>
              <a:ext uri="{FF2B5EF4-FFF2-40B4-BE49-F238E27FC236}">
                <a16:creationId xmlns:a16="http://schemas.microsoft.com/office/drawing/2014/main" id="{39064CC8-320A-2D4B-91B4-1572C8F4C6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61139" y="5350981"/>
            <a:ext cx="608400" cy="6084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356983B6-C8E4-2A41-84C9-87B8B01B39C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68415" y="2382153"/>
            <a:ext cx="608400" cy="6084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9E9803CD-BA5B-F342-B175-0AC93EE9BB2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32263" y="2374295"/>
            <a:ext cx="608400" cy="60840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8263CBDB-3DB4-8942-ADB5-6EB40B037E6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74169" y="2382153"/>
            <a:ext cx="608400" cy="6084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B82AB8B3-12BF-2748-AFEE-0DFD1A83AD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82110" y="2382153"/>
            <a:ext cx="608400" cy="608400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AB436AE5-2C88-E345-A528-1A492D5743A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92770" y="1238839"/>
            <a:ext cx="608400" cy="608400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1A0E59E7-D3B5-5E46-BA89-4082C683C18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12039" y="2392337"/>
            <a:ext cx="608400" cy="608400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834AB67A-55FA-FB4C-9A50-A9AD958FC5E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847877" y="2392337"/>
            <a:ext cx="608400" cy="608400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9FE13A74-C575-8A47-93D4-E75BA26E2AF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724987" y="1242168"/>
            <a:ext cx="608400" cy="608400"/>
          </a:xfrm>
          <a:prstGeom prst="rect">
            <a:avLst/>
          </a:prstGeom>
        </p:spPr>
      </p:pic>
      <p:sp>
        <p:nvSpPr>
          <p:cNvPr id="3" name="제목 2">
            <a:extLst>
              <a:ext uri="{FF2B5EF4-FFF2-40B4-BE49-F238E27FC236}">
                <a16:creationId xmlns:a16="http://schemas.microsoft.com/office/drawing/2014/main" id="{88031530-2860-ED4B-99FE-1BBEF6F68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ko-KR" dirty="0"/>
              <a:t>Dark Backgrounds</a:t>
            </a:r>
            <a:r>
              <a:rPr lang="ko-KR" altLang="en-US" dirty="0"/>
              <a:t> </a:t>
            </a:r>
            <a:r>
              <a:rPr lang="en-US" altLang="ko-KR" dirty="0"/>
              <a:t>&gt;</a:t>
            </a:r>
            <a:r>
              <a:rPr lang="ko-KR" altLang="en-US" dirty="0"/>
              <a:t> </a:t>
            </a:r>
            <a:r>
              <a:rPr lang="en" altLang="ko-KR" dirty="0"/>
              <a:t>General Resources (Icons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A06E115-B887-4E46-9A25-2A00C7321FB3}"/>
              </a:ext>
            </a:extLst>
          </p:cNvPr>
          <p:cNvSpPr txBox="1"/>
          <p:nvPr/>
        </p:nvSpPr>
        <p:spPr>
          <a:xfrm>
            <a:off x="2527026" y="1847239"/>
            <a:ext cx="8691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900" dirty="0">
                <a:solidFill>
                  <a:schemeClr val="bg1"/>
                </a:solidFill>
                <a:ea typeface="NanumGothic" panose="020D0604000000000000" pitchFamily="34" charset="-127"/>
              </a:rPr>
              <a:t>External User</a:t>
            </a:r>
            <a:endParaRPr kumimoji="1" lang="ko-KR" altLang="en-US" sz="900" dirty="0">
              <a:solidFill>
                <a:schemeClr val="bg1"/>
              </a:solidFill>
              <a:ea typeface="NanumGothic" panose="020D0604000000000000" pitchFamily="34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08BC305-2B96-3F42-86A0-F3B64DB61B05}"/>
              </a:ext>
            </a:extLst>
          </p:cNvPr>
          <p:cNvSpPr txBox="1"/>
          <p:nvPr/>
        </p:nvSpPr>
        <p:spPr>
          <a:xfrm>
            <a:off x="3597637" y="1847239"/>
            <a:ext cx="8547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900" dirty="0">
                <a:solidFill>
                  <a:schemeClr val="bg1"/>
                </a:solidFill>
                <a:ea typeface="NanumGothic" panose="020D0604000000000000" pitchFamily="34" charset="-127"/>
              </a:rPr>
              <a:t>Internal User</a:t>
            </a:r>
            <a:endParaRPr kumimoji="1" lang="ko-KR" altLang="en-US" sz="900" dirty="0">
              <a:solidFill>
                <a:schemeClr val="bg1"/>
              </a:solidFill>
              <a:ea typeface="NanumGothic" panose="020D0604000000000000" pitchFamily="34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493EFD4-9ADE-954E-9A59-99730D7C56A6}"/>
              </a:ext>
            </a:extLst>
          </p:cNvPr>
          <p:cNvSpPr txBox="1"/>
          <p:nvPr/>
        </p:nvSpPr>
        <p:spPr>
          <a:xfrm>
            <a:off x="4641799" y="1847239"/>
            <a:ext cx="8931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900" dirty="0">
                <a:solidFill>
                  <a:schemeClr val="bg1"/>
                </a:solidFill>
                <a:ea typeface="NanumGothic" panose="020D0604000000000000" pitchFamily="34" charset="-127"/>
              </a:rPr>
              <a:t>Administrator</a:t>
            </a:r>
            <a:endParaRPr kumimoji="1" lang="ko-KR" altLang="en-US" sz="900" dirty="0">
              <a:solidFill>
                <a:schemeClr val="bg1"/>
              </a:solidFill>
              <a:ea typeface="NanumGothic" panose="020D0604000000000000" pitchFamily="34" charset="-127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1F40BBD-D89B-1241-B1FA-DD82DA54A07A}"/>
              </a:ext>
            </a:extLst>
          </p:cNvPr>
          <p:cNvSpPr txBox="1"/>
          <p:nvPr/>
        </p:nvSpPr>
        <p:spPr>
          <a:xfrm>
            <a:off x="2653665" y="2990553"/>
            <a:ext cx="6158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chemeClr val="bg1"/>
                </a:solidFill>
                <a:ea typeface="NanumGothic" panose="020D0604000000000000" pitchFamily="34" charset="-127"/>
              </a:rPr>
              <a:t>Desktop</a:t>
            </a:r>
            <a:endParaRPr kumimoji="1" lang="ko-KR" altLang="en-US" sz="900" dirty="0">
              <a:solidFill>
                <a:schemeClr val="bg1"/>
              </a:solidFill>
              <a:ea typeface="NanumGothic" panose="020D0604000000000000" pitchFamily="34" charset="-127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C732496-F0D5-8C4D-A3FD-75EE582439D3}"/>
              </a:ext>
            </a:extLst>
          </p:cNvPr>
          <p:cNvSpPr txBox="1"/>
          <p:nvPr/>
        </p:nvSpPr>
        <p:spPr>
          <a:xfrm>
            <a:off x="3512645" y="2990553"/>
            <a:ext cx="10278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 err="1">
                <a:solidFill>
                  <a:schemeClr val="bg1"/>
                </a:solidFill>
                <a:ea typeface="NanumGothic" panose="020D0604000000000000" pitchFamily="34" charset="-127"/>
              </a:rPr>
              <a:t>Desktop+Phone</a:t>
            </a:r>
            <a:endParaRPr kumimoji="1" lang="ko-KR" altLang="en-US" sz="900" dirty="0">
              <a:solidFill>
                <a:schemeClr val="bg1"/>
              </a:solidFill>
              <a:ea typeface="NanumGothic" panose="020D0604000000000000" pitchFamily="34" charset="-127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16F179A-B217-BD44-861E-C7D27BC6CCD6}"/>
              </a:ext>
            </a:extLst>
          </p:cNvPr>
          <p:cNvSpPr txBox="1"/>
          <p:nvPr/>
        </p:nvSpPr>
        <p:spPr>
          <a:xfrm>
            <a:off x="4814921" y="2990553"/>
            <a:ext cx="54694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chemeClr val="bg1"/>
                </a:solidFill>
                <a:ea typeface="NanumGothic" panose="020D0604000000000000" pitchFamily="34" charset="-127"/>
              </a:rPr>
              <a:t>Laptop</a:t>
            </a:r>
            <a:endParaRPr kumimoji="1" lang="ko-KR" altLang="en-US" sz="900" dirty="0">
              <a:solidFill>
                <a:schemeClr val="bg1"/>
              </a:solidFill>
              <a:ea typeface="NanumGothic" panose="020D0604000000000000" pitchFamily="34" charset="-127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C01E1CA-35A3-B844-8E10-DC8235679F09}"/>
              </a:ext>
            </a:extLst>
          </p:cNvPr>
          <p:cNvSpPr txBox="1"/>
          <p:nvPr/>
        </p:nvSpPr>
        <p:spPr>
          <a:xfrm>
            <a:off x="5893547" y="2990553"/>
            <a:ext cx="5164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chemeClr val="bg1"/>
                </a:solidFill>
                <a:ea typeface="NanumGothic" panose="020D0604000000000000" pitchFamily="34" charset="-127"/>
              </a:rPr>
              <a:t>Phone</a:t>
            </a:r>
            <a:endParaRPr kumimoji="1" lang="ko-KR" altLang="en-US" sz="900" dirty="0">
              <a:solidFill>
                <a:schemeClr val="bg1"/>
              </a:solidFill>
              <a:ea typeface="NanumGothic" panose="020D0604000000000000" pitchFamily="34" charset="-127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4F2AFF0-339B-204E-A989-3922CFC47CC3}"/>
              </a:ext>
            </a:extLst>
          </p:cNvPr>
          <p:cNvSpPr txBox="1"/>
          <p:nvPr/>
        </p:nvSpPr>
        <p:spPr>
          <a:xfrm>
            <a:off x="6721965" y="2990553"/>
            <a:ext cx="98616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chemeClr val="bg1"/>
                </a:solidFill>
                <a:ea typeface="NanumGothic" panose="020D0604000000000000" pitchFamily="34" charset="-127"/>
              </a:rPr>
              <a:t>Mobile Devices</a:t>
            </a:r>
            <a:endParaRPr kumimoji="1" lang="ko-KR" altLang="en-US" sz="900" dirty="0">
              <a:solidFill>
                <a:schemeClr val="bg1"/>
              </a:solidFill>
              <a:ea typeface="NanumGothic" panose="020D0604000000000000" pitchFamily="34" charset="-127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75AA49A-4862-2042-9CE7-56E5CBA87F00}"/>
              </a:ext>
            </a:extLst>
          </p:cNvPr>
          <p:cNvSpPr txBox="1"/>
          <p:nvPr/>
        </p:nvSpPr>
        <p:spPr>
          <a:xfrm>
            <a:off x="7964236" y="2990553"/>
            <a:ext cx="6286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chemeClr val="bg1"/>
                </a:solidFill>
                <a:ea typeface="NanumGothic" panose="020D0604000000000000" pitchFamily="34" charset="-127"/>
              </a:rPr>
              <a:t>Gateway</a:t>
            </a:r>
            <a:endParaRPr kumimoji="1" lang="ko-KR" altLang="en-US" sz="900" dirty="0">
              <a:solidFill>
                <a:schemeClr val="bg1"/>
              </a:solidFill>
              <a:ea typeface="NanumGothic" panose="020D0604000000000000" pitchFamily="34" charset="-127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82C7C09-5DA9-1046-8A2C-E7FFC67AD897}"/>
              </a:ext>
            </a:extLst>
          </p:cNvPr>
          <p:cNvSpPr txBox="1"/>
          <p:nvPr/>
        </p:nvSpPr>
        <p:spPr>
          <a:xfrm>
            <a:off x="2571850" y="4514553"/>
            <a:ext cx="79220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chemeClr val="bg1"/>
                </a:solidFill>
                <a:ea typeface="NanumGothic" panose="020D0604000000000000" pitchFamily="34" charset="-127"/>
              </a:rPr>
              <a:t>NHN Cloud</a:t>
            </a:r>
            <a:endParaRPr kumimoji="1" lang="ko-KR" altLang="en-US" sz="900" dirty="0">
              <a:solidFill>
                <a:schemeClr val="bg1"/>
              </a:solidFill>
              <a:ea typeface="NanumGothic" panose="020D0604000000000000" pitchFamily="34" charset="-127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4F2E629-78AF-6349-ACB4-8A1956F50A2A}"/>
              </a:ext>
            </a:extLst>
          </p:cNvPr>
          <p:cNvSpPr txBox="1"/>
          <p:nvPr/>
        </p:nvSpPr>
        <p:spPr>
          <a:xfrm>
            <a:off x="2667987" y="5960581"/>
            <a:ext cx="5533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chemeClr val="bg1"/>
                </a:solidFill>
                <a:ea typeface="NanumGothic" panose="020D0604000000000000" pitchFamily="34" charset="-127"/>
              </a:rPr>
              <a:t>Subnet</a:t>
            </a:r>
            <a:endParaRPr kumimoji="1" lang="ko-KR" altLang="en-US" sz="900" dirty="0">
              <a:solidFill>
                <a:schemeClr val="bg1"/>
              </a:solidFill>
              <a:ea typeface="NanumGothic" panose="020D0604000000000000" pitchFamily="34" charset="-127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D32186E-AAB6-B843-8654-99941884AAB4}"/>
              </a:ext>
            </a:extLst>
          </p:cNvPr>
          <p:cNvSpPr txBox="1"/>
          <p:nvPr/>
        </p:nvSpPr>
        <p:spPr>
          <a:xfrm>
            <a:off x="3711633" y="5960581"/>
            <a:ext cx="635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chemeClr val="bg1"/>
                </a:solidFill>
                <a:ea typeface="NanumGothic" panose="020D0604000000000000" pitchFamily="34" charset="-127"/>
              </a:rPr>
              <a:t>Internet </a:t>
            </a:r>
          </a:p>
          <a:p>
            <a:pPr algn="ctr"/>
            <a:r>
              <a:rPr kumimoji="1" lang="en-US" altLang="ko-KR" sz="900" dirty="0">
                <a:solidFill>
                  <a:schemeClr val="bg1"/>
                </a:solidFill>
                <a:ea typeface="NanumGothic" panose="020D0604000000000000" pitchFamily="34" charset="-127"/>
              </a:rPr>
              <a:t>Gateway</a:t>
            </a:r>
            <a:endParaRPr kumimoji="1" lang="ko-KR" altLang="en-US" sz="900" dirty="0">
              <a:solidFill>
                <a:schemeClr val="bg1"/>
              </a:solidFill>
              <a:ea typeface="NanumGothic" panose="020D0604000000000000" pitchFamily="34" charset="-127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C22A18A-AF82-2549-B0FA-9EE22DBBAF52}"/>
              </a:ext>
            </a:extLst>
          </p:cNvPr>
          <p:cNvSpPr txBox="1"/>
          <p:nvPr/>
        </p:nvSpPr>
        <p:spPr>
          <a:xfrm>
            <a:off x="4636164" y="5960581"/>
            <a:ext cx="8931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chemeClr val="bg1"/>
                </a:solidFill>
                <a:ea typeface="NanumGothic" panose="020D0604000000000000" pitchFamily="34" charset="-127"/>
              </a:rPr>
              <a:t>NAT Gateway</a:t>
            </a:r>
            <a:endParaRPr kumimoji="1" lang="ko-KR" altLang="en-US" sz="900" dirty="0">
              <a:solidFill>
                <a:schemeClr val="bg1"/>
              </a:solidFill>
              <a:ea typeface="NanumGothic" panose="020D0604000000000000" pitchFamily="34" charset="-127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4D306FB-6E99-9143-8F67-A42EF5D81E42}"/>
              </a:ext>
            </a:extLst>
          </p:cNvPr>
          <p:cNvSpPr txBox="1"/>
          <p:nvPr/>
        </p:nvSpPr>
        <p:spPr>
          <a:xfrm>
            <a:off x="5693175" y="5960581"/>
            <a:ext cx="9172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chemeClr val="bg1"/>
                </a:solidFill>
                <a:ea typeface="NanumGothic" panose="020D0604000000000000" pitchFamily="34" charset="-127"/>
              </a:rPr>
              <a:t>Routing Table</a:t>
            </a:r>
            <a:endParaRPr kumimoji="1" lang="ko-KR" altLang="en-US" sz="900" dirty="0">
              <a:solidFill>
                <a:schemeClr val="bg1"/>
              </a:solidFill>
              <a:ea typeface="NanumGothic" panose="020D0604000000000000" pitchFamily="34" charset="-127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547B39A-3BD5-4940-8495-164ACC5750C6}"/>
              </a:ext>
            </a:extLst>
          </p:cNvPr>
          <p:cNvSpPr txBox="1"/>
          <p:nvPr/>
        </p:nvSpPr>
        <p:spPr>
          <a:xfrm>
            <a:off x="6705137" y="5960581"/>
            <a:ext cx="10198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chemeClr val="bg1"/>
                </a:solidFill>
                <a:ea typeface="NanumGothic" panose="020D0604000000000000" pitchFamily="34" charset="-127"/>
              </a:rPr>
              <a:t>Private Network</a:t>
            </a:r>
            <a:endParaRPr kumimoji="1" lang="ko-KR" altLang="en-US" sz="900" dirty="0">
              <a:solidFill>
                <a:schemeClr val="bg1"/>
              </a:solidFill>
              <a:ea typeface="NanumGothic" panose="020D0604000000000000" pitchFamily="34" charset="-127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8AC27D7-7D74-894F-ABEE-F3D0EF3952B9}"/>
              </a:ext>
            </a:extLst>
          </p:cNvPr>
          <p:cNvSpPr txBox="1"/>
          <p:nvPr/>
        </p:nvSpPr>
        <p:spPr>
          <a:xfrm>
            <a:off x="7988283" y="5960581"/>
            <a:ext cx="5806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chemeClr val="bg1"/>
                </a:solidFill>
                <a:ea typeface="NanumGothic" panose="020D0604000000000000" pitchFamily="34" charset="-127"/>
              </a:rPr>
              <a:t>Peering</a:t>
            </a:r>
            <a:endParaRPr kumimoji="1" lang="ko-KR" altLang="en-US" sz="900" dirty="0">
              <a:solidFill>
                <a:schemeClr val="bg1"/>
              </a:solidFill>
              <a:ea typeface="NanumGothic" panose="020D0604000000000000" pitchFamily="34" charset="-127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8244FD6-8CCD-D54E-8B3D-6F782C9C4848}"/>
              </a:ext>
            </a:extLst>
          </p:cNvPr>
          <p:cNvSpPr txBox="1"/>
          <p:nvPr/>
        </p:nvSpPr>
        <p:spPr>
          <a:xfrm>
            <a:off x="9022825" y="5960581"/>
            <a:ext cx="63831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chemeClr val="bg1"/>
                </a:solidFill>
                <a:ea typeface="NanumGothic" panose="020D0604000000000000" pitchFamily="34" charset="-127"/>
              </a:rPr>
              <a:t>Interface</a:t>
            </a:r>
            <a:endParaRPr kumimoji="1" lang="ko-KR" altLang="en-US" sz="900" dirty="0">
              <a:solidFill>
                <a:schemeClr val="bg1"/>
              </a:solidFill>
              <a:ea typeface="NanumGothic" panose="020D0604000000000000" pitchFamily="34" charset="-127"/>
            </a:endParaRPr>
          </a:p>
        </p:txBody>
      </p:sp>
      <p:pic>
        <p:nvPicPr>
          <p:cNvPr id="67" name="그림 66">
            <a:extLst>
              <a:ext uri="{FF2B5EF4-FFF2-40B4-BE49-F238E27FC236}">
                <a16:creationId xmlns:a16="http://schemas.microsoft.com/office/drawing/2014/main" id="{1533E0CB-D573-DD4F-9334-7C2E6239F30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661215" y="3904953"/>
            <a:ext cx="608400" cy="6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416412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7806</TotalTime>
  <Words>1107</Words>
  <Application>Microsoft Macintosh PowerPoint</Application>
  <PresentationFormat>와이드스크린</PresentationFormat>
  <Paragraphs>634</Paragraphs>
  <Slides>27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27</vt:i4>
      </vt:variant>
    </vt:vector>
  </HeadingPairs>
  <TitlesOfParts>
    <vt:vector size="36" baseType="lpstr">
      <vt:lpstr>NanumGothic</vt:lpstr>
      <vt:lpstr>NanumGothic</vt:lpstr>
      <vt:lpstr>나눔고딕OTF</vt:lpstr>
      <vt:lpstr>맑은 고딕</vt:lpstr>
      <vt:lpstr>Arial</vt:lpstr>
      <vt:lpstr>Open Sans</vt:lpstr>
      <vt:lpstr>2_Office 테마</vt:lpstr>
      <vt:lpstr>1_Office 테마</vt:lpstr>
      <vt:lpstr>3_Office 테마</vt:lpstr>
      <vt:lpstr>PowerPoint 프레젠테이션</vt:lpstr>
      <vt:lpstr>PowerPoint 프레젠테이션</vt:lpstr>
      <vt:lpstr>PowerPoint 프레젠테이션</vt:lpstr>
      <vt:lpstr>Light Backgrounds &gt; General Resources (Title Bar / Groups / Arrows)</vt:lpstr>
      <vt:lpstr>Light Backgrounds &gt; General Resources (Icons)</vt:lpstr>
      <vt:lpstr>Light Backgrounds &gt; General Resources (Icons)</vt:lpstr>
      <vt:lpstr>PowerPoint 프레젠테이션</vt:lpstr>
      <vt:lpstr>Dark Backgrounds &gt; General Resources (Title Bar / Groups / Arrows)</vt:lpstr>
      <vt:lpstr>Dark Backgrounds &gt; General Resources (Icons)</vt:lpstr>
      <vt:lpstr>Dark Backgrounds &gt; General Resources (Icons)</vt:lpstr>
      <vt:lpstr>PowerPoint 프레젠테이션</vt:lpstr>
      <vt:lpstr>Service Icon</vt:lpstr>
      <vt:lpstr>Service Icon</vt:lpstr>
      <vt:lpstr>Service Icon</vt:lpstr>
      <vt:lpstr>Service Icon</vt:lpstr>
      <vt:lpstr>Service Icon</vt:lpstr>
      <vt:lpstr>Service Icon</vt:lpstr>
      <vt:lpstr>Service Icon</vt:lpstr>
      <vt:lpstr>Service Icon</vt:lpstr>
      <vt:lpstr>Service Icon</vt:lpstr>
      <vt:lpstr>Service Icon</vt:lpstr>
      <vt:lpstr>Service Icon</vt:lpstr>
      <vt:lpstr>PowerPoint 프레젠테이션</vt:lpstr>
      <vt:lpstr>Single VPC Configuration Example (Light Backgrounds)</vt:lpstr>
      <vt:lpstr>Single VPC Configuration Example (Dark Backgrounds)</vt:lpstr>
      <vt:lpstr>Multi VPC Configuration Example (Light Backgrounds)</vt:lpstr>
      <vt:lpstr>Multi VPC Configuration Example (Dark Backgrounds)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Microsoft Office User</dc:creator>
  <cp:lastModifiedBy>Microsoft Office User</cp:lastModifiedBy>
  <cp:revision>127</cp:revision>
  <dcterms:created xsi:type="dcterms:W3CDTF">2021-07-23T04:56:24Z</dcterms:created>
  <dcterms:modified xsi:type="dcterms:W3CDTF">2023-09-27T00:30:37Z</dcterms:modified>
</cp:coreProperties>
</file>